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89"/>
  </p:notesMasterIdLst>
  <p:sldIdLst>
    <p:sldId id="256" r:id="rId2"/>
    <p:sldId id="390"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 id="324" r:id="rId70"/>
    <p:sldId id="325" r:id="rId71"/>
    <p:sldId id="326" r:id="rId72"/>
    <p:sldId id="327" r:id="rId73"/>
    <p:sldId id="328" r:id="rId74"/>
    <p:sldId id="329" r:id="rId75"/>
    <p:sldId id="330" r:id="rId76"/>
    <p:sldId id="331" r:id="rId77"/>
    <p:sldId id="332" r:id="rId78"/>
    <p:sldId id="333" r:id="rId79"/>
    <p:sldId id="334" r:id="rId80"/>
    <p:sldId id="335" r:id="rId81"/>
    <p:sldId id="336" r:id="rId82"/>
    <p:sldId id="337" r:id="rId83"/>
    <p:sldId id="338" r:id="rId84"/>
    <p:sldId id="339" r:id="rId85"/>
    <p:sldId id="340" r:id="rId86"/>
    <p:sldId id="341" r:id="rId87"/>
    <p:sldId id="342" r:id="rId88"/>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lvl1pPr>
    <a:lvl2pPr marL="0" marR="0" indent="34290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lvl2pPr>
    <a:lvl3pPr marL="0" marR="0" indent="68580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lvl3pPr>
    <a:lvl4pPr marL="0" marR="0" indent="102870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lvl4pPr>
    <a:lvl5pPr marL="0" marR="0" indent="137160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lvl5pPr>
    <a:lvl6pPr marL="0" marR="0" indent="171450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lvl6pPr>
    <a:lvl7pPr marL="0" marR="0" indent="205740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lvl7pPr>
    <a:lvl8pPr marL="0" marR="0" indent="240030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lvl8pPr>
    <a:lvl9pPr marL="0" marR="0" indent="274320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a:fontRef idx="minor">
          <a:srgbClr val="818181"/>
        </a:fontRef>
        <a:srgbClr val="818181"/>
      </a:tcTxStyle>
      <a:tcStyle>
        <a:tcBdr>
          <a:left>
            <a:ln w="12700" cap="flat">
              <a:solidFill>
                <a:srgbClr val="A1A3A7"/>
              </a:solidFill>
              <a:prstDash val="solid"/>
              <a:miter lim="400000"/>
            </a:ln>
          </a:left>
          <a:right>
            <a:ln w="12700" cap="flat">
              <a:solidFill>
                <a:srgbClr val="A1A3A7"/>
              </a:solidFill>
              <a:prstDash val="solid"/>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fill>
          <a:noFill/>
        </a:fill>
      </a:tcStyle>
    </a:wholeTbl>
    <a:band2H>
      <a:tcTxStyle/>
      <a:tcStyle>
        <a:tcBdr/>
        <a:fill>
          <a:solidFill>
            <a:srgbClr val="91908C">
              <a:alpha val="15000"/>
            </a:srgbClr>
          </a:solidFill>
        </a:fill>
      </a:tcStyle>
    </a:band2H>
    <a:firstCol>
      <a:tcTxStyle>
        <a:fontRef idx="minor">
          <a:srgbClr val="FFFFFF"/>
        </a:fontRef>
        <a:srgbClr val="FFFFFF"/>
      </a:tcTxStyle>
      <a:tcStyle>
        <a:tcBdr>
          <a:left>
            <a:ln w="12700" cap="flat">
              <a:solidFill>
                <a:srgbClr val="A1A3A7"/>
              </a:solidFill>
              <a:prstDash val="solid"/>
              <a:miter lim="400000"/>
            </a:ln>
          </a:left>
          <a:right>
            <a:ln w="12700" cap="flat">
              <a:solidFill>
                <a:srgbClr val="A1A3A7"/>
              </a:solidFill>
              <a:prstDash val="solid"/>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fill>
          <a:noFill/>
        </a:fill>
      </a:tcStyle>
    </a:firstCol>
    <a:lastRow>
      <a:tcTxStyle>
        <a:fontRef idx="minor">
          <a:srgbClr val="818181"/>
        </a:fontRef>
        <a:srgbClr val="818181"/>
      </a:tcTxStyle>
      <a:tcStyle>
        <a:tcBdr>
          <a:left>
            <a:ln w="12700" cap="flat">
              <a:solidFill>
                <a:srgbClr val="A1A3A7"/>
              </a:solidFill>
              <a:prstDash val="solid"/>
              <a:miter lim="400000"/>
            </a:ln>
          </a:left>
          <a:right>
            <a:ln w="12700" cap="flat">
              <a:solidFill>
                <a:srgbClr val="A1A3A7"/>
              </a:solidFill>
              <a:prstDash val="solid"/>
              <a:miter lim="400000"/>
            </a:ln>
          </a:right>
          <a:top>
            <a:ln w="25400" cap="flat">
              <a:solidFill>
                <a:srgbClr val="66635E"/>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fill>
          <a:noFill/>
        </a:fill>
      </a:tcStyle>
    </a:lastRow>
    <a:firstRow>
      <a:tcTxStyle>
        <a:fontRef idx="minor">
          <a:srgbClr val="FFFFFF"/>
        </a:fontRef>
        <a:srgbClr val="FFFFFF"/>
      </a:tcTxStyle>
      <a:tcStyle>
        <a:tcBdr>
          <a:left>
            <a:ln w="12700" cap="flat">
              <a:solidFill>
                <a:srgbClr val="A1A3A7"/>
              </a:solidFill>
              <a:prstDash val="solid"/>
              <a:miter lim="400000"/>
            </a:ln>
          </a:left>
          <a:right>
            <a:ln w="12700" cap="flat">
              <a:solidFill>
                <a:srgbClr val="A1A3A7"/>
              </a:solidFill>
              <a:prstDash val="solid"/>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fill>
          <a:noFill/>
        </a:fill>
      </a:tcStyle>
    </a:firstRow>
  </a:tblStyle>
  <a:tblStyle styleId="{C7B018BB-80A7-4F77-B60F-C8B233D01FF8}" styleName="">
    <a:tblBg/>
    <a:wholeTbl>
      <a:tcTxStyle>
        <a:fontRef idx="minor">
          <a:srgbClr val="818181"/>
        </a:fontRef>
        <a:srgbClr val="818181"/>
      </a:tcTxStyle>
      <a:tcStyle>
        <a:tcBdr>
          <a:left>
            <a:ln w="12700" cap="flat">
              <a:solidFill>
                <a:srgbClr val="D6D5CB"/>
              </a:solidFill>
              <a:prstDash val="solid"/>
              <a:miter lim="400000"/>
            </a:ln>
          </a:left>
          <a:right>
            <a:ln w="12700" cap="flat">
              <a:solidFill>
                <a:srgbClr val="D6D5CB"/>
              </a:solidFill>
              <a:prstDash val="solid"/>
              <a:miter lim="400000"/>
            </a:ln>
          </a:right>
          <a:top>
            <a:ln w="12700" cap="flat">
              <a:solidFill>
                <a:srgbClr val="D6D5CB"/>
              </a:solidFill>
              <a:prstDash val="solid"/>
              <a:miter lim="400000"/>
            </a:ln>
          </a:top>
          <a:bottom>
            <a:ln w="12700" cap="flat">
              <a:solidFill>
                <a:srgbClr val="D6D5CB"/>
              </a:solidFill>
              <a:prstDash val="solid"/>
              <a:miter lim="400000"/>
            </a:ln>
          </a:bottom>
          <a:insideH>
            <a:ln w="12700" cap="flat">
              <a:solidFill>
                <a:srgbClr val="D6D5CB"/>
              </a:solidFill>
              <a:prstDash val="solid"/>
              <a:miter lim="400000"/>
            </a:ln>
          </a:insideH>
          <a:insideV>
            <a:ln w="12700" cap="flat">
              <a:solidFill>
                <a:srgbClr val="D6D5CB"/>
              </a:solidFill>
              <a:prstDash val="solid"/>
              <a:miter lim="400000"/>
            </a:ln>
          </a:insideV>
        </a:tcBdr>
        <a:fill>
          <a:noFill/>
        </a:fill>
      </a:tcStyle>
    </a:wholeTbl>
    <a:band2H>
      <a:tcTxStyle/>
      <a:tcStyle>
        <a:tcBdr/>
        <a:fill>
          <a:solidFill>
            <a:srgbClr val="91908C">
              <a:alpha val="15000"/>
            </a:srgbClr>
          </a:solidFill>
        </a:fill>
      </a:tcStyle>
    </a:band2H>
    <a:firstCol>
      <a:tcTxStyle>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firstCol>
    <a:lastRow>
      <a:tcTxStyle>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solidFill>
                <a:srgbClr val="D6D5CB"/>
              </a:solidFill>
              <a:prstDash val="solid"/>
              <a:miter lim="400000"/>
            </a:ln>
          </a:insideH>
          <a:insideV>
            <a:ln w="12700" cap="flat">
              <a:noFill/>
              <a:miter lim="400000"/>
            </a:ln>
          </a:insideV>
        </a:tcBdr>
        <a:fill>
          <a:noFill/>
        </a:fill>
      </a:tcStyle>
    </a:lastRow>
    <a:firstRow>
      <a:tcTxStyle>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solidFill>
                <a:srgbClr val="D6D5CB"/>
              </a:solidFill>
              <a:prstDash val="solid"/>
              <a:miter lim="400000"/>
            </a:ln>
          </a:insideH>
          <a:insideV>
            <a:ln w="12700" cap="flat">
              <a:noFill/>
              <a:miter lim="400000"/>
            </a:ln>
          </a:insideV>
        </a:tcBdr>
        <a:fill>
          <a:noFill/>
        </a:fill>
      </a:tcStyle>
    </a:firstRow>
  </a:tblStyle>
  <a:tblStyle styleId="{EEE7283C-3CF3-47DC-8721-378D4A62B228}" styleName="">
    <a:tblBg/>
    <a:wholeTbl>
      <a:tcTxStyle>
        <a:fontRef idx="minor">
          <a:srgbClr val="818181"/>
        </a:fontRef>
        <a:srgbClr val="818181"/>
      </a:tcTxStyle>
      <a:tcStyle>
        <a:tcBdr>
          <a:left>
            <a:ln w="12700" cap="flat">
              <a:solidFill>
                <a:schemeClr val="accent3">
                  <a:satOff val="9881"/>
                  <a:lumOff val="-13155"/>
                  <a:alpha val="85000"/>
                </a:schemeClr>
              </a:solidFill>
              <a:prstDash val="solid"/>
              <a:miter lim="400000"/>
            </a:ln>
          </a:left>
          <a:right>
            <a:ln w="12700" cap="flat">
              <a:solidFill>
                <a:schemeClr val="accent3">
                  <a:satOff val="9881"/>
                  <a:lumOff val="-13155"/>
                  <a:alpha val="85000"/>
                </a:schemeClr>
              </a:solidFill>
              <a:prstDash val="solid"/>
              <a:miter lim="400000"/>
            </a:ln>
          </a:right>
          <a:top>
            <a:ln w="12700" cap="flat">
              <a:solidFill>
                <a:schemeClr val="accent3">
                  <a:satOff val="9881"/>
                  <a:lumOff val="-13155"/>
                  <a:alpha val="85000"/>
                </a:schemeClr>
              </a:solidFill>
              <a:prstDash val="solid"/>
              <a:miter lim="400000"/>
            </a:ln>
          </a:top>
          <a:bottom>
            <a:ln w="12700" cap="flat">
              <a:solidFill>
                <a:schemeClr val="accent3">
                  <a:satOff val="9881"/>
                  <a:lumOff val="-13155"/>
                  <a:alpha val="85000"/>
                </a:schemeClr>
              </a:solidFill>
              <a:prstDash val="solid"/>
              <a:miter lim="400000"/>
            </a:ln>
          </a:bottom>
          <a:insideH>
            <a:ln w="12700" cap="flat">
              <a:solidFill>
                <a:schemeClr val="accent3">
                  <a:satOff val="9881"/>
                  <a:lumOff val="-13155"/>
                  <a:alpha val="85000"/>
                </a:schemeClr>
              </a:solidFill>
              <a:prstDash val="solid"/>
              <a:miter lim="400000"/>
            </a:ln>
          </a:insideH>
          <a:insideV>
            <a:ln w="12700" cap="flat">
              <a:solidFill>
                <a:schemeClr val="accent3">
                  <a:satOff val="9881"/>
                  <a:lumOff val="-13155"/>
                  <a:alpha val="85000"/>
                </a:schemeClr>
              </a:solidFill>
              <a:prstDash val="solid"/>
              <a:miter lim="400000"/>
            </a:ln>
          </a:insideV>
        </a:tcBdr>
        <a:fill>
          <a:noFill/>
        </a:fill>
      </a:tcStyle>
    </a:wholeTbl>
    <a:band2H>
      <a:tcTxStyle/>
      <a:tcStyle>
        <a:tcBdr/>
        <a:fill>
          <a:solidFill>
            <a:srgbClr val="91908C">
              <a:alpha val="15000"/>
            </a:srgbClr>
          </a:solidFill>
        </a:fill>
      </a:tcStyle>
    </a:band2H>
    <a:firstCol>
      <a:tcTxStyle>
        <a:fontRef idx="minor">
          <a:srgbClr val="FFFFFF"/>
        </a:fontRef>
        <a:srgbClr val="FFFFFF"/>
      </a:tcTxStyle>
      <a:tcStyle>
        <a:tcBdr>
          <a:left>
            <a:ln w="12700" cap="flat">
              <a:solidFill>
                <a:schemeClr val="accent3">
                  <a:satOff val="9881"/>
                  <a:lumOff val="-13155"/>
                </a:schemeClr>
              </a:solidFill>
              <a:prstDash val="solid"/>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solidFill>
                <a:srgbClr val="D6D5CB"/>
              </a:solidFill>
              <a:prstDash val="solid"/>
              <a:miter lim="400000"/>
            </a:ln>
          </a:insideV>
        </a:tcBdr>
        <a:fill>
          <a:noFill/>
        </a:fill>
      </a:tcStyle>
    </a:firstCol>
    <a:lastRow>
      <a:tcTxStyle>
        <a:fontRef idx="minor">
          <a:srgbClr val="818181"/>
        </a:fontRef>
        <a:srgbClr val="818181"/>
      </a:tcTxStyle>
      <a:tcStyle>
        <a:tcBdr>
          <a:left>
            <a:ln w="12700" cap="flat">
              <a:noFill/>
              <a:miter lim="400000"/>
            </a:ln>
          </a:left>
          <a:right>
            <a:ln w="12700" cap="flat">
              <a:noFill/>
              <a:miter lim="400000"/>
            </a:ln>
          </a:right>
          <a:top>
            <a:ln w="25400" cap="flat">
              <a:solidFill>
                <a:schemeClr val="accent3">
                  <a:satOff val="9881"/>
                  <a:lumOff val="-13155"/>
                </a:schemeClr>
              </a:solidFill>
              <a:prstDash val="solid"/>
              <a:miter lim="400000"/>
            </a:ln>
          </a:top>
          <a:bottom>
            <a:ln w="12700" cap="flat">
              <a:solidFill>
                <a:schemeClr val="accent3">
                  <a:satOff val="9881"/>
                  <a:lumOff val="-13155"/>
                </a:schemeClr>
              </a:solidFill>
              <a:prstDash val="solid"/>
              <a:miter lim="400000"/>
            </a:ln>
          </a:bottom>
          <a:insideH>
            <a:ln w="12700" cap="flat">
              <a:noFill/>
              <a:miter lim="400000"/>
            </a:ln>
          </a:insideH>
          <a:insideV>
            <a:ln w="12700" cap="flat">
              <a:noFill/>
              <a:miter lim="400000"/>
            </a:ln>
          </a:insideV>
        </a:tcBdr>
        <a:fill>
          <a:noFill/>
        </a:fill>
      </a:tcStyle>
    </a:lastRow>
    <a:firstRow>
      <a:tcTxStyle>
        <a:fontRef idx="minor">
          <a:srgbClr val="FFFFFF"/>
        </a:fontRef>
        <a:srgbClr val="FFFFFF"/>
      </a:tcTxStyle>
      <a:tcStyle>
        <a:tcBdr>
          <a:left>
            <a:ln w="12700" cap="flat">
              <a:solidFill>
                <a:srgbClr val="87660E">
                  <a:alpha val="85000"/>
                </a:srgbClr>
              </a:solidFill>
              <a:prstDash val="solid"/>
              <a:miter lim="400000"/>
            </a:ln>
          </a:left>
          <a:right>
            <a:ln w="12700" cap="flat">
              <a:solidFill>
                <a:srgbClr val="87660E">
                  <a:alpha val="85000"/>
                </a:srgbClr>
              </a:solidFill>
              <a:prstDash val="solid"/>
              <a:miter lim="400000"/>
            </a:ln>
          </a:right>
          <a:top>
            <a:ln w="12700" cap="flat">
              <a:solidFill>
                <a:schemeClr val="accent3">
                  <a:satOff val="9881"/>
                  <a:lumOff val="-13155"/>
                </a:schemeClr>
              </a:solidFill>
              <a:prstDash val="solid"/>
              <a:miter lim="400000"/>
            </a:ln>
          </a:top>
          <a:bottom>
            <a:ln w="12700" cap="flat">
              <a:noFill/>
              <a:miter lim="400000"/>
            </a:ln>
          </a:bottom>
          <a:insideH>
            <a:ln w="12700" cap="flat">
              <a:solidFill>
                <a:srgbClr val="87660E">
                  <a:alpha val="85000"/>
                </a:srgbClr>
              </a:solidFill>
              <a:prstDash val="solid"/>
              <a:miter lim="400000"/>
            </a:ln>
          </a:insideH>
          <a:insideV>
            <a:ln w="12700" cap="flat">
              <a:solidFill>
                <a:srgbClr val="87660E">
                  <a:alpha val="85000"/>
                </a:srgbClr>
              </a:solidFill>
              <a:prstDash val="solid"/>
              <a:miter lim="400000"/>
            </a:ln>
          </a:insideV>
        </a:tcBdr>
        <a:fill>
          <a:noFill/>
        </a:fill>
      </a:tcStyle>
    </a:firstRow>
  </a:tblStyle>
  <a:tblStyle styleId="{CF821DB8-F4EB-4A41-A1BA-3FCAFE7338EE}" styleName="">
    <a:tblBg/>
    <a:wholeTbl>
      <a:tcTxStyle>
        <a:fontRef idx="minor">
          <a:srgbClr val="818181"/>
        </a:fontRef>
        <a:srgbClr val="818181"/>
      </a:tcTxStyle>
      <a:tcStyle>
        <a:tcBdr>
          <a:left>
            <a:ln w="25400" cap="rnd">
              <a:solidFill>
                <a:srgbClr val="A2A1A6"/>
              </a:solidFill>
              <a:custDash>
                <a:ds d="100000" sp="200000"/>
              </a:custDash>
              <a:miter lim="400000"/>
            </a:ln>
          </a:left>
          <a:right>
            <a:ln w="25400" cap="rnd">
              <a:solidFill>
                <a:srgbClr val="A2A1A6"/>
              </a:solidFill>
              <a:custDash>
                <a:ds d="100000" sp="200000"/>
              </a:custDash>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25400" cap="rnd">
              <a:solidFill>
                <a:srgbClr val="A2A1A6"/>
              </a:solidFill>
              <a:custDash>
                <a:ds d="100000" sp="200000"/>
              </a:custDash>
              <a:miter lim="400000"/>
            </a:ln>
          </a:insideV>
        </a:tcBdr>
        <a:fill>
          <a:noFill/>
        </a:fill>
      </a:tcStyle>
    </a:wholeTbl>
    <a:band2H>
      <a:tcTxStyle/>
      <a:tcStyle>
        <a:tcBdr/>
        <a:fill>
          <a:solidFill>
            <a:srgbClr val="91908C">
              <a:alpha val="15000"/>
            </a:srgbClr>
          </a:solidFill>
        </a:fill>
      </a:tcStyle>
    </a:band2H>
    <a:firstCol>
      <a:tcTxStyle>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firstCol>
    <a:lastRow>
      <a:tcTxStyle>
        <a:fontRef idx="minor">
          <a:srgbClr val="FFFFFF"/>
        </a:fontRef>
        <a:srgbClr val="FFFFFF"/>
      </a:tcTxStyle>
      <a:tcStyle>
        <a:tcBdr>
          <a:left>
            <a:ln w="25400" cap="rnd">
              <a:solidFill>
                <a:srgbClr val="A1A3A7"/>
              </a:solidFill>
              <a:custDash>
                <a:ds d="100000" sp="200000"/>
              </a:custDash>
              <a:miter lim="400000"/>
            </a:ln>
          </a:left>
          <a:right>
            <a:ln w="25400" cap="rnd">
              <a:solidFill>
                <a:srgbClr val="A1A3A7"/>
              </a:solidFill>
              <a:custDash>
                <a:ds d="100000" sp="200000"/>
              </a:custDash>
              <a:miter lim="400000"/>
            </a:ln>
          </a:right>
          <a:top>
            <a:ln w="12700" cap="flat">
              <a:noFill/>
              <a:miter lim="400000"/>
            </a:ln>
          </a:top>
          <a:bottom>
            <a:ln w="12700" cap="flat">
              <a:noFill/>
              <a:miter lim="400000"/>
            </a:ln>
          </a:bottom>
          <a:insideH>
            <a:ln w="12700" cap="flat">
              <a:noFill/>
              <a:miter lim="400000"/>
            </a:ln>
          </a:insideH>
          <a:insideV>
            <a:ln w="25400" cap="rnd">
              <a:solidFill>
                <a:srgbClr val="A1A3A7"/>
              </a:solidFill>
              <a:custDash>
                <a:ds d="100000" sp="200000"/>
              </a:custDash>
              <a:miter lim="400000"/>
            </a:ln>
          </a:insideV>
        </a:tcBdr>
        <a:fill>
          <a:noFill/>
        </a:fill>
      </a:tcStyle>
    </a:lastRow>
    <a:firstRow>
      <a:tcTxStyle>
        <a:fontRef idx="minor">
          <a:srgbClr val="FFFFFF"/>
        </a:fontRef>
        <a:srgbClr val="FFFFFF"/>
      </a:tcTxStyle>
      <a:tcStyle>
        <a:tcBdr>
          <a:left>
            <a:ln w="25400" cap="rnd">
              <a:solidFill>
                <a:srgbClr val="A1A3A7"/>
              </a:solidFill>
              <a:custDash>
                <a:ds d="100000" sp="200000"/>
              </a:custDash>
              <a:miter lim="400000"/>
            </a:ln>
          </a:left>
          <a:right>
            <a:ln w="25400" cap="rnd">
              <a:solidFill>
                <a:srgbClr val="A1A3A7"/>
              </a:solidFill>
              <a:custDash>
                <a:ds d="100000" sp="200000"/>
              </a:custDash>
              <a:miter lim="400000"/>
            </a:ln>
          </a:right>
          <a:top>
            <a:ln w="12700" cap="flat">
              <a:noFill/>
              <a:miter lim="400000"/>
            </a:ln>
          </a:top>
          <a:bottom>
            <a:ln w="12700" cap="flat">
              <a:noFill/>
              <a:miter lim="400000"/>
            </a:ln>
          </a:bottom>
          <a:insideH>
            <a:ln w="12700" cap="flat">
              <a:noFill/>
              <a:miter lim="400000"/>
            </a:ln>
          </a:insideH>
          <a:insideV>
            <a:ln w="25400" cap="rnd">
              <a:solidFill>
                <a:srgbClr val="A1A3A7"/>
              </a:solidFill>
              <a:custDash>
                <a:ds d="100000" sp="200000"/>
              </a:custDash>
              <a:miter lim="400000"/>
            </a:ln>
          </a:insideV>
        </a:tcBdr>
        <a:fill>
          <a:noFill/>
        </a:fill>
      </a:tcStyle>
    </a:firstRow>
  </a:tblStyle>
  <a:tblStyle styleId="{33BA23B1-9221-436E-865A-0063620EA4FD}" styleName="">
    <a:tblBg/>
    <a:wholeTbl>
      <a:tcTxStyle>
        <a:fontRef idx="minor">
          <a:srgbClr val="818181"/>
        </a:fontRef>
        <a:srgbClr val="818181"/>
      </a:tcTxStyle>
      <a:tcStyle>
        <a:tcBdr>
          <a:left>
            <a:ln w="12700" cap="flat">
              <a:solidFill>
                <a:srgbClr val="AEADA0"/>
              </a:solidFill>
              <a:prstDash val="solid"/>
              <a:miter lim="400000"/>
            </a:ln>
          </a:left>
          <a:right>
            <a:ln w="12700" cap="flat">
              <a:solidFill>
                <a:srgbClr val="AEADA0"/>
              </a:solidFill>
              <a:prstDash val="solid"/>
              <a:miter lim="400000"/>
            </a:ln>
          </a:right>
          <a:top>
            <a:ln w="12700" cap="flat">
              <a:solidFill>
                <a:srgbClr val="AEADA0"/>
              </a:solidFill>
              <a:prstDash val="solid"/>
              <a:miter lim="400000"/>
            </a:ln>
          </a:top>
          <a:bottom>
            <a:ln w="12700" cap="flat">
              <a:solidFill>
                <a:srgbClr val="AEADA0"/>
              </a:solidFill>
              <a:prstDash val="solid"/>
              <a:miter lim="400000"/>
            </a:ln>
          </a:bottom>
          <a:insideH>
            <a:ln w="12700" cap="flat">
              <a:solidFill>
                <a:srgbClr val="AEADA0"/>
              </a:solidFill>
              <a:prstDash val="solid"/>
              <a:miter lim="400000"/>
            </a:ln>
          </a:insideH>
          <a:insideV>
            <a:ln w="12700" cap="flat">
              <a:solidFill>
                <a:srgbClr val="AEADA0"/>
              </a:solidFill>
              <a:prstDash val="solid"/>
              <a:miter lim="400000"/>
            </a:ln>
          </a:insideV>
        </a:tcBdr>
        <a:fill>
          <a:noFill/>
        </a:fill>
      </a:tcStyle>
    </a:wholeTbl>
    <a:band2H>
      <a:tcTxStyle/>
      <a:tcStyle>
        <a:tcBdr/>
        <a:fill>
          <a:solidFill>
            <a:srgbClr val="91908C">
              <a:alpha val="15000"/>
            </a:srgbClr>
          </a:solidFill>
        </a:fill>
      </a:tcStyle>
    </a:band2H>
    <a:firstCol>
      <a:tcTxStyle>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firstCol>
    <a:lastRow>
      <a:tcTxStyle>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lastRow>
    <a:firstRow>
      <a:tcTxStyle>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firstRow>
  </a:tblStyle>
  <a:tblStyle styleId="{2708684C-4D16-4618-839F-0558EEFCDFE6}" styleName="">
    <a:tblBg/>
    <a:wholeTbl>
      <a:tcTxStyle>
        <a:fontRef idx="minor">
          <a:srgbClr val="818181"/>
        </a:fontRef>
        <a:srgbClr val="818181"/>
      </a:tcTxStyle>
      <a:tcStyle>
        <a:tcBdr>
          <a:left>
            <a:ln w="25400" cap="rnd">
              <a:solidFill>
                <a:srgbClr val="83827D"/>
              </a:solidFill>
              <a:custDash>
                <a:ds d="100000" sp="200000"/>
              </a:custDash>
              <a:miter lim="400000"/>
            </a:ln>
          </a:left>
          <a:right>
            <a:ln w="25400" cap="rnd">
              <a:solidFill>
                <a:srgbClr val="83827D"/>
              </a:solidFill>
              <a:custDash>
                <a:ds d="100000" sp="200000"/>
              </a:custDash>
              <a:miter lim="400000"/>
            </a:ln>
          </a:right>
          <a:top>
            <a:ln w="25400" cap="rnd">
              <a:solidFill>
                <a:srgbClr val="83827D"/>
              </a:solidFill>
              <a:custDash>
                <a:ds d="100000" sp="200000"/>
              </a:custDash>
              <a:miter lim="400000"/>
            </a:ln>
          </a:top>
          <a:bottom>
            <a:ln w="25400" cap="rnd">
              <a:solidFill>
                <a:srgbClr val="83827D"/>
              </a:solidFill>
              <a:custDash>
                <a:ds d="100000" sp="200000"/>
              </a:custDash>
              <a:miter lim="400000"/>
            </a:ln>
          </a:bottom>
          <a:insideH>
            <a:ln w="25400" cap="rnd">
              <a:solidFill>
                <a:srgbClr val="83827D"/>
              </a:solidFill>
              <a:custDash>
                <a:ds d="100000" sp="200000"/>
              </a:custDash>
              <a:miter lim="400000"/>
            </a:ln>
          </a:insideH>
          <a:insideV>
            <a:ln w="25400" cap="rnd">
              <a:solidFill>
                <a:srgbClr val="83827D"/>
              </a:solidFill>
              <a:custDash>
                <a:ds d="100000" sp="200000"/>
              </a:custDash>
              <a:miter lim="400000"/>
            </a:ln>
          </a:insideV>
        </a:tcBdr>
        <a:fill>
          <a:noFill/>
        </a:fill>
      </a:tcStyle>
    </a:wholeTbl>
    <a:band2H>
      <a:tcTxStyle/>
      <a:tcStyle>
        <a:tcBdr/>
        <a:fill>
          <a:solidFill>
            <a:srgbClr val="91908C">
              <a:alpha val="15000"/>
            </a:srgbClr>
          </a:solidFill>
        </a:fill>
      </a:tcStyle>
    </a:band2H>
    <a:firstCol>
      <a:tcTxStyle>
        <a:fontRef idx="minor">
          <a:srgbClr val="818181"/>
        </a:fontRef>
        <a:srgbClr val="818181"/>
      </a:tcTxStyle>
      <a:tcStyle>
        <a:tcBdr>
          <a:left>
            <a:ln w="12700" cap="flat">
              <a:noFill/>
              <a:miter lim="400000"/>
            </a:ln>
          </a:left>
          <a:right>
            <a:ln w="25400" cap="flat">
              <a:solidFill>
                <a:srgbClr val="83827D"/>
              </a:solidFill>
              <a:prstDash val="solid"/>
              <a:miter lim="400000"/>
            </a:ln>
          </a:right>
          <a:top>
            <a:ln w="25400" cap="rnd">
              <a:solidFill>
                <a:srgbClr val="83827D"/>
              </a:solidFill>
              <a:custDash>
                <a:ds d="100000" sp="200000"/>
              </a:custDash>
              <a:miter lim="400000"/>
            </a:ln>
          </a:top>
          <a:bottom>
            <a:ln w="25400" cap="rnd">
              <a:solidFill>
                <a:srgbClr val="83827D"/>
              </a:solidFill>
              <a:custDash>
                <a:ds d="100000" sp="200000"/>
              </a:custDash>
              <a:miter lim="400000"/>
            </a:ln>
          </a:bottom>
          <a:insideH>
            <a:ln w="25400" cap="rnd">
              <a:solidFill>
                <a:srgbClr val="83827D"/>
              </a:solidFill>
              <a:custDash>
                <a:ds d="100000" sp="200000"/>
              </a:custDash>
              <a:miter lim="400000"/>
            </a:ln>
          </a:insideH>
          <a:insideV>
            <a:ln w="25400" cap="flat">
              <a:solidFill>
                <a:srgbClr val="83827D"/>
              </a:solidFill>
              <a:prstDash val="solid"/>
              <a:miter lim="400000"/>
            </a:ln>
          </a:insideV>
        </a:tcBdr>
        <a:fill>
          <a:noFill/>
        </a:fill>
      </a:tcStyle>
    </a:firstCol>
    <a:lastRow>
      <a:tcTxStyle>
        <a:fontRef idx="minor">
          <a:srgbClr val="818181"/>
        </a:fontRef>
        <a:srgbClr val="818181"/>
      </a:tcTxStyle>
      <a:tcStyle>
        <a:tcBdr>
          <a:left>
            <a:ln w="25400" cap="rnd">
              <a:solidFill>
                <a:srgbClr val="83827D"/>
              </a:solidFill>
              <a:custDash>
                <a:ds d="100000" sp="200000"/>
              </a:custDash>
              <a:miter lim="400000"/>
            </a:ln>
          </a:left>
          <a:right>
            <a:ln w="25400" cap="rnd">
              <a:solidFill>
                <a:srgbClr val="83827D"/>
              </a:solidFill>
              <a:custDash>
                <a:ds d="100000" sp="200000"/>
              </a:custDash>
              <a:miter lim="400000"/>
            </a:ln>
          </a:right>
          <a:top>
            <a:ln w="25400" cap="flat">
              <a:solidFill>
                <a:srgbClr val="83827D"/>
              </a:solidFill>
              <a:prstDash val="solid"/>
              <a:miter lim="400000"/>
            </a:ln>
          </a:top>
          <a:bottom>
            <a:ln w="12700" cap="flat">
              <a:noFill/>
              <a:miter lim="400000"/>
            </a:ln>
          </a:bottom>
          <a:insideH>
            <a:ln w="12700" cap="flat">
              <a:noFill/>
              <a:miter lim="400000"/>
            </a:ln>
          </a:insideH>
          <a:insideV>
            <a:ln w="25400" cap="rnd">
              <a:solidFill>
                <a:srgbClr val="83827D"/>
              </a:solidFill>
              <a:custDash>
                <a:ds d="100000" sp="200000"/>
              </a:custDash>
              <a:miter lim="400000"/>
            </a:ln>
          </a:insideV>
        </a:tcBdr>
        <a:fill>
          <a:noFill/>
        </a:fill>
      </a:tcStyle>
    </a:lastRow>
    <a:firstRow>
      <a:tcTxStyle>
        <a:fontRef idx="minor">
          <a:srgbClr val="818181"/>
        </a:fontRef>
        <a:srgbClr val="818181"/>
      </a:tcTxStyle>
      <a:tcStyle>
        <a:tcBdr>
          <a:left>
            <a:ln w="25400" cap="rnd">
              <a:solidFill>
                <a:srgbClr val="83827D"/>
              </a:solidFill>
              <a:custDash>
                <a:ds d="100000" sp="200000"/>
              </a:custDash>
              <a:miter lim="400000"/>
            </a:ln>
          </a:left>
          <a:right>
            <a:ln w="25400" cap="rnd">
              <a:solidFill>
                <a:srgbClr val="83827D"/>
              </a:solidFill>
              <a:custDash>
                <a:ds d="100000" sp="200000"/>
              </a:custDash>
              <a:miter lim="400000"/>
            </a:ln>
          </a:right>
          <a:top>
            <a:ln w="12700" cap="flat">
              <a:noFill/>
              <a:miter lim="400000"/>
            </a:ln>
          </a:top>
          <a:bottom>
            <a:ln w="25400" cap="flat">
              <a:solidFill>
                <a:srgbClr val="83827D"/>
              </a:solidFill>
              <a:prstDash val="solid"/>
              <a:miter lim="400000"/>
            </a:ln>
          </a:bottom>
          <a:insideH>
            <a:ln w="12700" cap="flat">
              <a:noFill/>
              <a:miter lim="400000"/>
            </a:ln>
          </a:insideH>
          <a:insideV>
            <a:ln w="25400" cap="rnd">
              <a:solidFill>
                <a:srgbClr val="83827D"/>
              </a:solidFill>
              <a:custDash>
                <a:ds d="100000" sp="200000"/>
              </a:custDash>
              <a:miter lim="400000"/>
            </a:ln>
          </a:insideV>
        </a:tcBdr>
        <a:fill>
          <a:noFill/>
        </a:fill>
      </a:tcStyle>
    </a:firstRow>
  </a:tblStyle>
  <a:tblStyle styleId="{8F44A2F1-9E1F-4B54-A3A2-5F16C0AD49E2}" styleName="">
    <a:tblBg/>
    <a:wholeTbl>
      <a:tcTxStyle b="off" i="off">
        <a:fontRef idx="minor">
          <a:srgbClr val="818181"/>
        </a:fontRef>
        <a:srgbClr val="818181"/>
      </a:tcTxStyle>
      <a:tcStyle>
        <a:tcBdr>
          <a:left>
            <a:ln w="25400" cap="flat">
              <a:solidFill>
                <a:srgbClr val="A2A1A6"/>
              </a:solidFill>
              <a:prstDash val="solid"/>
              <a:miter lim="400000"/>
            </a:ln>
          </a:left>
          <a:right>
            <a:ln w="25400" cap="flat">
              <a:solidFill>
                <a:srgbClr val="A2A1A6"/>
              </a:solidFill>
              <a:prstDash val="solid"/>
              <a:miter lim="400000"/>
            </a:ln>
          </a:right>
          <a:top>
            <a:ln w="25400" cap="flat">
              <a:solidFill>
                <a:srgbClr val="A2A1A6"/>
              </a:solidFill>
              <a:prstDash val="solid"/>
              <a:miter lim="400000"/>
            </a:ln>
          </a:top>
          <a:bottom>
            <a:ln w="25400" cap="flat">
              <a:solidFill>
                <a:srgbClr val="A2A1A6"/>
              </a:solidFill>
              <a:prstDash val="solid"/>
              <a:miter lim="400000"/>
            </a:ln>
          </a:bottom>
          <a:insideH>
            <a:ln w="25400" cap="flat">
              <a:solidFill>
                <a:srgbClr val="A2A1A6"/>
              </a:solidFill>
              <a:prstDash val="solid"/>
              <a:miter lim="400000"/>
            </a:ln>
          </a:insideH>
          <a:insideV>
            <a:ln w="25400" cap="flat">
              <a:solidFill>
                <a:srgbClr val="A2A1A6"/>
              </a:solidFill>
              <a:prstDash val="solid"/>
              <a:miter lim="400000"/>
            </a:ln>
          </a:insideV>
        </a:tcBdr>
        <a:fill>
          <a:noFill/>
        </a:fill>
      </a:tcStyle>
    </a:wholeTbl>
    <a:band2H>
      <a:tcTxStyle/>
      <a:tcStyle>
        <a:tcBdr/>
        <a:fill>
          <a:solidFill>
            <a:srgbClr val="91908C">
              <a:alpha val="15000"/>
            </a:srgbClr>
          </a:solidFill>
        </a:fill>
      </a:tcStyle>
    </a:band2H>
    <a:firstCol>
      <a:tcTxStyle b="off" i="off">
        <a:fontRef idx="minor">
          <a:srgbClr val="FFFFFF"/>
        </a:fontRef>
        <a:srgbClr val="FFFFFF"/>
      </a:tcTxStyle>
      <a:tcStyle>
        <a:tcBdr>
          <a:left>
            <a:ln w="25400" cap="flat">
              <a:solidFill>
                <a:srgbClr val="A1A3A7"/>
              </a:solidFill>
              <a:prstDash val="solid"/>
              <a:miter lim="400000"/>
            </a:ln>
          </a:left>
          <a:right>
            <a:ln w="25400" cap="flat">
              <a:solidFill>
                <a:srgbClr val="A1A3A7"/>
              </a:solidFill>
              <a:prstDash val="solid"/>
              <a:miter lim="400000"/>
            </a:ln>
          </a:right>
          <a:top>
            <a:ln w="25400" cap="flat">
              <a:solidFill>
                <a:srgbClr val="A1A3A7"/>
              </a:solidFill>
              <a:prstDash val="solid"/>
              <a:miter lim="400000"/>
            </a:ln>
          </a:top>
          <a:bottom>
            <a:ln w="25400" cap="flat">
              <a:solidFill>
                <a:srgbClr val="A1A3A7"/>
              </a:solidFill>
              <a:prstDash val="solid"/>
              <a:miter lim="400000"/>
            </a:ln>
          </a:bottom>
          <a:insideH>
            <a:ln w="25400" cap="flat">
              <a:solidFill>
                <a:srgbClr val="A1A3A7"/>
              </a:solidFill>
              <a:prstDash val="solid"/>
              <a:miter lim="400000"/>
            </a:ln>
          </a:insideH>
          <a:insideV>
            <a:ln w="25400" cap="flat">
              <a:solidFill>
                <a:srgbClr val="A1A3A7"/>
              </a:solidFill>
              <a:prstDash val="solid"/>
              <a:miter lim="400000"/>
            </a:ln>
          </a:insideV>
        </a:tcBdr>
        <a:fill>
          <a:noFill/>
        </a:fill>
      </a:tcStyle>
    </a:firstCol>
    <a:lastRow>
      <a:tcTxStyle b="off" i="off">
        <a:fontRef idx="minor">
          <a:srgbClr val="FFFFFF"/>
        </a:fontRef>
        <a:srgbClr val="FFFFFF"/>
      </a:tcTxStyle>
      <a:tcStyle>
        <a:tcBdr>
          <a:left>
            <a:ln w="25400" cap="flat">
              <a:solidFill>
                <a:srgbClr val="A1A3A7"/>
              </a:solidFill>
              <a:prstDash val="solid"/>
              <a:miter lim="400000"/>
            </a:ln>
          </a:left>
          <a:right>
            <a:ln w="25400" cap="flat">
              <a:solidFill>
                <a:srgbClr val="A1A3A7"/>
              </a:solidFill>
              <a:prstDash val="solid"/>
              <a:miter lim="400000"/>
            </a:ln>
          </a:right>
          <a:top>
            <a:ln w="50800" cap="flat">
              <a:solidFill>
                <a:srgbClr val="A1A3A7"/>
              </a:solidFill>
              <a:prstDash val="solid"/>
              <a:miter lim="400000"/>
            </a:ln>
          </a:top>
          <a:bottom>
            <a:ln w="25400" cap="flat">
              <a:solidFill>
                <a:srgbClr val="A1A3A7"/>
              </a:solidFill>
              <a:prstDash val="solid"/>
              <a:miter lim="400000"/>
            </a:ln>
          </a:bottom>
          <a:insideH>
            <a:ln w="25400" cap="flat">
              <a:solidFill>
                <a:srgbClr val="A1A3A7"/>
              </a:solidFill>
              <a:prstDash val="solid"/>
              <a:miter lim="400000"/>
            </a:ln>
          </a:insideH>
          <a:insideV>
            <a:ln w="25400" cap="flat">
              <a:solidFill>
                <a:srgbClr val="A1A3A7"/>
              </a:solidFill>
              <a:prstDash val="solid"/>
              <a:miter lim="400000"/>
            </a:ln>
          </a:insideV>
        </a:tcBdr>
        <a:fill>
          <a:noFill/>
        </a:fill>
      </a:tcStyle>
    </a:lastRow>
    <a:firstRow>
      <a:tcTxStyle b="off" i="off">
        <a:fontRef idx="minor">
          <a:srgbClr val="FFFFFF"/>
        </a:fontRef>
        <a:srgbClr val="FFFFFF"/>
      </a:tcTxStyle>
      <a:tcStyle>
        <a:tcBdr>
          <a:left>
            <a:ln w="25400" cap="flat">
              <a:solidFill>
                <a:srgbClr val="A1A3A7"/>
              </a:solidFill>
              <a:prstDash val="solid"/>
              <a:miter lim="400000"/>
            </a:ln>
          </a:left>
          <a:right>
            <a:ln w="25400" cap="flat">
              <a:solidFill>
                <a:srgbClr val="A1A3A7"/>
              </a:solidFill>
              <a:prstDash val="solid"/>
              <a:miter lim="400000"/>
            </a:ln>
          </a:right>
          <a:top>
            <a:ln w="25400" cap="flat">
              <a:solidFill>
                <a:srgbClr val="A1A3A7"/>
              </a:solidFill>
              <a:prstDash val="solid"/>
              <a:miter lim="400000"/>
            </a:ln>
          </a:top>
          <a:bottom>
            <a:ln w="25400" cap="flat">
              <a:solidFill>
                <a:srgbClr val="A1A3A7"/>
              </a:solidFill>
              <a:prstDash val="solid"/>
              <a:miter lim="400000"/>
            </a:ln>
          </a:bottom>
          <a:insideH>
            <a:ln w="25400" cap="flat">
              <a:solidFill>
                <a:srgbClr val="A1A3A7"/>
              </a:solidFill>
              <a:prstDash val="solid"/>
              <a:miter lim="400000"/>
            </a:ln>
          </a:insideH>
          <a:insideV>
            <a:ln w="25400" cap="flat">
              <a:solidFill>
                <a:srgbClr val="A1A3A7"/>
              </a:solidFill>
              <a:prstDash val="solid"/>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8" d="100"/>
          <a:sy n="68" d="100"/>
        </p:scale>
        <p:origin x="744" y="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notesMaster" Target="notesMasters/notesMaster1.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presProps" Target="presProps.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theme" Target="theme/theme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22" name="Shape 322"/>
          <p:cNvSpPr>
            <a:spLocks noGrp="1" noRot="1" noChangeAspect="1"/>
          </p:cNvSpPr>
          <p:nvPr>
            <p:ph type="sldImg"/>
          </p:nvPr>
        </p:nvSpPr>
        <p:spPr>
          <a:xfrm>
            <a:off x="1143000" y="685800"/>
            <a:ext cx="4572000" cy="3429000"/>
          </a:xfrm>
          <a:prstGeom prst="rect">
            <a:avLst/>
          </a:prstGeom>
        </p:spPr>
        <p:txBody>
          <a:bodyPr/>
          <a:lstStyle/>
          <a:p>
            <a:endParaRPr/>
          </a:p>
        </p:txBody>
      </p:sp>
      <p:sp>
        <p:nvSpPr>
          <p:cNvPr id="323" name="Shape 323"/>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584200" latinLnBrk="0">
      <a:defRPr sz="2200">
        <a:latin typeface="+mn-lt"/>
        <a:ea typeface="+mn-ea"/>
        <a:cs typeface="+mn-cs"/>
        <a:sym typeface="Arial"/>
      </a:defRPr>
    </a:lvl1pPr>
    <a:lvl2pPr indent="228600" defTabSz="584200" latinLnBrk="0">
      <a:defRPr sz="2200">
        <a:latin typeface="+mn-lt"/>
        <a:ea typeface="+mn-ea"/>
        <a:cs typeface="+mn-cs"/>
        <a:sym typeface="Arial"/>
      </a:defRPr>
    </a:lvl2pPr>
    <a:lvl3pPr indent="457200" defTabSz="584200" latinLnBrk="0">
      <a:defRPr sz="2200">
        <a:latin typeface="+mn-lt"/>
        <a:ea typeface="+mn-ea"/>
        <a:cs typeface="+mn-cs"/>
        <a:sym typeface="Arial"/>
      </a:defRPr>
    </a:lvl3pPr>
    <a:lvl4pPr indent="685800" defTabSz="584200" latinLnBrk="0">
      <a:defRPr sz="2200">
        <a:latin typeface="+mn-lt"/>
        <a:ea typeface="+mn-ea"/>
        <a:cs typeface="+mn-cs"/>
        <a:sym typeface="Arial"/>
      </a:defRPr>
    </a:lvl4pPr>
    <a:lvl5pPr indent="914400" defTabSz="584200" latinLnBrk="0">
      <a:defRPr sz="2200">
        <a:latin typeface="+mn-lt"/>
        <a:ea typeface="+mn-ea"/>
        <a:cs typeface="+mn-cs"/>
        <a:sym typeface="Arial"/>
      </a:defRPr>
    </a:lvl5pPr>
    <a:lvl6pPr indent="1143000" defTabSz="584200" latinLnBrk="0">
      <a:defRPr sz="2200">
        <a:latin typeface="+mn-lt"/>
        <a:ea typeface="+mn-ea"/>
        <a:cs typeface="+mn-cs"/>
        <a:sym typeface="Arial"/>
      </a:defRPr>
    </a:lvl6pPr>
    <a:lvl7pPr indent="1371600" defTabSz="584200" latinLnBrk="0">
      <a:defRPr sz="2200">
        <a:latin typeface="+mn-lt"/>
        <a:ea typeface="+mn-ea"/>
        <a:cs typeface="+mn-cs"/>
        <a:sym typeface="Arial"/>
      </a:defRPr>
    </a:lvl7pPr>
    <a:lvl8pPr indent="1600200" defTabSz="584200" latinLnBrk="0">
      <a:defRPr sz="2200">
        <a:latin typeface="+mn-lt"/>
        <a:ea typeface="+mn-ea"/>
        <a:cs typeface="+mn-cs"/>
        <a:sym typeface="Arial"/>
      </a:defRPr>
    </a:lvl8pPr>
    <a:lvl9pPr indent="1828800" defTabSz="584200" latinLnBrk="0">
      <a:defRPr sz="2200">
        <a:latin typeface="+mn-lt"/>
        <a:ea typeface="+mn-ea"/>
        <a:cs typeface="+mn-cs"/>
        <a:sym typeface="Arial"/>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amp; Subtitle">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2" name="Title Text"/>
          <p:cNvSpPr txBox="1">
            <a:spLocks noGrp="1"/>
          </p:cNvSpPr>
          <p:nvPr>
            <p:ph type="title"/>
          </p:nvPr>
        </p:nvSpPr>
        <p:spPr>
          <a:xfrm>
            <a:off x="1422400" y="5245100"/>
            <a:ext cx="10541000" cy="2628900"/>
          </a:xfrm>
          <a:prstGeom prst="rect">
            <a:avLst/>
          </a:prstGeom>
        </p:spPr>
        <p:txBody>
          <a:bodyPr anchor="b"/>
          <a:lstStyle>
            <a:lvl1pPr marL="0">
              <a:lnSpc>
                <a:spcPct val="100000"/>
              </a:lnSpc>
              <a:defRPr sz="7600" b="1">
                <a:solidFill>
                  <a:srgbClr val="DEDDDE"/>
                </a:solidFill>
              </a:defRPr>
            </a:lvl1pPr>
          </a:lstStyle>
          <a:p>
            <a:r>
              <a:t>Title Text</a:t>
            </a:r>
          </a:p>
        </p:txBody>
      </p:sp>
      <p:sp>
        <p:nvSpPr>
          <p:cNvPr id="13" name="Body Level One…"/>
          <p:cNvSpPr txBox="1">
            <a:spLocks noGrp="1"/>
          </p:cNvSpPr>
          <p:nvPr>
            <p:ph type="body" sz="quarter" idx="1"/>
          </p:nvPr>
        </p:nvSpPr>
        <p:spPr>
          <a:xfrm>
            <a:off x="1422400" y="7861300"/>
            <a:ext cx="10541000" cy="1612900"/>
          </a:xfrm>
          <a:prstGeom prst="rect">
            <a:avLst/>
          </a:prstGeom>
        </p:spPr>
        <p:txBody>
          <a:bodyPr anchor="t"/>
          <a:lstStyle>
            <a:lvl1pPr marL="0" indent="0">
              <a:spcBef>
                <a:spcPts val="0"/>
              </a:spcBef>
              <a:buSzTx/>
              <a:buNone/>
              <a:defRPr sz="4600" b="1">
                <a:solidFill>
                  <a:srgbClr val="6696B6"/>
                </a:solidFill>
              </a:defRPr>
            </a:lvl1pPr>
            <a:lvl2pPr marL="0" indent="0">
              <a:spcBef>
                <a:spcPts val="0"/>
              </a:spcBef>
              <a:buSzTx/>
              <a:buNone/>
              <a:defRPr sz="4600" b="1">
                <a:solidFill>
                  <a:srgbClr val="6696B6"/>
                </a:solidFill>
              </a:defRPr>
            </a:lvl2pPr>
            <a:lvl3pPr marL="0" indent="0">
              <a:spcBef>
                <a:spcPts val="0"/>
              </a:spcBef>
              <a:buSzTx/>
              <a:buNone/>
              <a:defRPr sz="4600" b="1">
                <a:solidFill>
                  <a:srgbClr val="6696B6"/>
                </a:solidFill>
              </a:defRPr>
            </a:lvl3pPr>
            <a:lvl4pPr marL="0" indent="0">
              <a:spcBef>
                <a:spcPts val="0"/>
              </a:spcBef>
              <a:buSzTx/>
              <a:buNone/>
              <a:defRPr sz="4600" b="1">
                <a:solidFill>
                  <a:srgbClr val="6696B6"/>
                </a:solidFill>
              </a:defRPr>
            </a:lvl4pPr>
            <a:lvl5pPr marL="0" indent="0">
              <a:spcBef>
                <a:spcPts val="0"/>
              </a:spcBef>
              <a:buSzTx/>
              <a:buNone/>
              <a:defRPr sz="4600" b="1">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14" name="Slide Number"/>
          <p:cNvSpPr txBox="1">
            <a:spLocks noGrp="1"/>
          </p:cNvSpPr>
          <p:nvPr>
            <p:ph type="sldNum" sz="quarter" idx="2"/>
          </p:nvPr>
        </p:nvSpPr>
        <p:spPr>
          <a:xfrm>
            <a:off x="6349972" y="9474200"/>
            <a:ext cx="312069" cy="298984"/>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Photo - Horizontal Big">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99" name="Line"/>
          <p:cNvSpPr/>
          <p:nvPr/>
        </p:nvSpPr>
        <p:spPr>
          <a:xfrm>
            <a:off x="278468" y="8915400"/>
            <a:ext cx="12459504" cy="2"/>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100" name="Line"/>
          <p:cNvSpPr/>
          <p:nvPr/>
        </p:nvSpPr>
        <p:spPr>
          <a:xfrm>
            <a:off x="5256868" y="8902701"/>
            <a:ext cx="1" cy="596899"/>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101" name="Line"/>
          <p:cNvSpPr/>
          <p:nvPr/>
        </p:nvSpPr>
        <p:spPr>
          <a:xfrm>
            <a:off x="278468" y="7188200"/>
            <a:ext cx="12459504" cy="2"/>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102" name="PROJECT"/>
          <p:cNvSpPr txBox="1">
            <a:spLocks noGrp="1"/>
          </p:cNvSpPr>
          <p:nvPr>
            <p:ph type="body" sz="quarter" idx="21"/>
          </p:nvPr>
        </p:nvSpPr>
        <p:spPr>
          <a:xfrm>
            <a:off x="339858" y="7200900"/>
            <a:ext cx="1194012" cy="368300"/>
          </a:xfrm>
          <a:prstGeom prst="rect">
            <a:avLst/>
          </a:prstGeom>
        </p:spPr>
        <p:txBody>
          <a:bodyPr wrap="none">
            <a:spAutoFit/>
          </a:bodyPr>
          <a:lstStyle>
            <a:lvl1pPr marL="0" indent="0">
              <a:spcBef>
                <a:spcPts val="0"/>
              </a:spcBef>
              <a:buSzTx/>
              <a:buNone/>
              <a:defRPr sz="1800" b="1" cap="all">
                <a:solidFill>
                  <a:srgbClr val="72707B"/>
                </a:solidFill>
              </a:defRPr>
            </a:lvl1pPr>
          </a:lstStyle>
          <a:p>
            <a:r>
              <a:t>PROJECT</a:t>
            </a:r>
          </a:p>
        </p:txBody>
      </p:sp>
      <p:sp>
        <p:nvSpPr>
          <p:cNvPr id="103" name="DATE"/>
          <p:cNvSpPr txBox="1">
            <a:spLocks noGrp="1"/>
          </p:cNvSpPr>
          <p:nvPr>
            <p:ph type="body" sz="quarter" idx="22"/>
          </p:nvPr>
        </p:nvSpPr>
        <p:spPr>
          <a:xfrm>
            <a:off x="339908" y="8915400"/>
            <a:ext cx="719622" cy="368300"/>
          </a:xfrm>
          <a:prstGeom prst="rect">
            <a:avLst/>
          </a:prstGeom>
        </p:spPr>
        <p:txBody>
          <a:bodyPr wrap="none">
            <a:spAutoFit/>
          </a:bodyPr>
          <a:lstStyle>
            <a:lvl1pPr marL="0" indent="0">
              <a:spcBef>
                <a:spcPts val="0"/>
              </a:spcBef>
              <a:buSzTx/>
              <a:buNone/>
              <a:defRPr sz="1800" b="1" cap="all">
                <a:solidFill>
                  <a:srgbClr val="72707B"/>
                </a:solidFill>
              </a:defRPr>
            </a:lvl1pPr>
          </a:lstStyle>
          <a:p>
            <a:r>
              <a:t>DATE</a:t>
            </a:r>
          </a:p>
        </p:txBody>
      </p:sp>
      <p:sp>
        <p:nvSpPr>
          <p:cNvPr id="104" name="Client"/>
          <p:cNvSpPr txBox="1">
            <a:spLocks noGrp="1"/>
          </p:cNvSpPr>
          <p:nvPr>
            <p:ph type="body" sz="quarter" idx="23"/>
          </p:nvPr>
        </p:nvSpPr>
        <p:spPr>
          <a:xfrm>
            <a:off x="5318308" y="8915400"/>
            <a:ext cx="939739" cy="368300"/>
          </a:xfrm>
          <a:prstGeom prst="rect">
            <a:avLst/>
          </a:prstGeom>
        </p:spPr>
        <p:txBody>
          <a:bodyPr wrap="none">
            <a:spAutoFit/>
          </a:bodyPr>
          <a:lstStyle>
            <a:lvl1pPr marL="0" indent="0">
              <a:spcBef>
                <a:spcPts val="0"/>
              </a:spcBef>
              <a:buSzTx/>
              <a:buNone/>
              <a:defRPr sz="1800" b="1" cap="all">
                <a:solidFill>
                  <a:srgbClr val="72707B"/>
                </a:solidFill>
              </a:defRPr>
            </a:lvl1pPr>
          </a:lstStyle>
          <a:p>
            <a:r>
              <a:t>Client</a:t>
            </a:r>
          </a:p>
        </p:txBody>
      </p:sp>
      <p:sp>
        <p:nvSpPr>
          <p:cNvPr id="105" name="DATE"/>
          <p:cNvSpPr txBox="1">
            <a:spLocks noGrp="1"/>
          </p:cNvSpPr>
          <p:nvPr>
            <p:ph type="body" sz="quarter" idx="24"/>
          </p:nvPr>
        </p:nvSpPr>
        <p:spPr>
          <a:xfrm>
            <a:off x="1419408" y="8909050"/>
            <a:ext cx="1190427" cy="584200"/>
          </a:xfrm>
          <a:prstGeom prst="rect">
            <a:avLst/>
          </a:prstGeom>
        </p:spPr>
        <p:txBody>
          <a:bodyPr wrap="none">
            <a:spAutoFit/>
          </a:bodyPr>
          <a:lstStyle>
            <a:lvl1pPr marL="0" indent="0">
              <a:spcBef>
                <a:spcPts val="0"/>
              </a:spcBef>
              <a:buSzTx/>
              <a:buNone/>
              <a:defRPr sz="3200" b="1" cap="all">
                <a:solidFill>
                  <a:srgbClr val="6696B6"/>
                </a:solidFill>
              </a:defRPr>
            </a:lvl1pPr>
          </a:lstStyle>
          <a:p>
            <a:r>
              <a:t>DATE</a:t>
            </a:r>
          </a:p>
        </p:txBody>
      </p:sp>
      <p:sp>
        <p:nvSpPr>
          <p:cNvPr id="106" name="NAME"/>
          <p:cNvSpPr txBox="1">
            <a:spLocks noGrp="1"/>
          </p:cNvSpPr>
          <p:nvPr>
            <p:ph type="body" sz="quarter" idx="25"/>
          </p:nvPr>
        </p:nvSpPr>
        <p:spPr>
          <a:xfrm>
            <a:off x="6359707" y="8909050"/>
            <a:ext cx="1310880" cy="584200"/>
          </a:xfrm>
          <a:prstGeom prst="rect">
            <a:avLst/>
          </a:prstGeom>
        </p:spPr>
        <p:txBody>
          <a:bodyPr wrap="none">
            <a:spAutoFit/>
          </a:bodyPr>
          <a:lstStyle>
            <a:lvl1pPr marL="0" indent="0">
              <a:spcBef>
                <a:spcPts val="0"/>
              </a:spcBef>
              <a:buSzTx/>
              <a:buNone/>
              <a:defRPr sz="3200" b="1" cap="all">
                <a:solidFill>
                  <a:srgbClr val="6696B6"/>
                </a:solidFill>
              </a:defRPr>
            </a:lvl1pPr>
          </a:lstStyle>
          <a:p>
            <a:r>
              <a:t>NAME</a:t>
            </a:r>
          </a:p>
        </p:txBody>
      </p:sp>
      <p:sp>
        <p:nvSpPr>
          <p:cNvPr id="107" name="Image"/>
          <p:cNvSpPr>
            <a:spLocks noGrp="1"/>
          </p:cNvSpPr>
          <p:nvPr>
            <p:ph type="pic" idx="26"/>
          </p:nvPr>
        </p:nvSpPr>
        <p:spPr>
          <a:xfrm>
            <a:off x="368300" y="-355600"/>
            <a:ext cx="12268200" cy="8178800"/>
          </a:xfrm>
          <a:prstGeom prst="rect">
            <a:avLst/>
          </a:prstGeom>
        </p:spPr>
        <p:txBody>
          <a:bodyPr lIns="91439" tIns="45719" rIns="91439" bIns="45719" anchor="t"/>
          <a:lstStyle/>
          <a:p>
            <a:endParaRPr/>
          </a:p>
        </p:txBody>
      </p:sp>
      <p:sp>
        <p:nvSpPr>
          <p:cNvPr id="108" name="Title Text"/>
          <p:cNvSpPr txBox="1">
            <a:spLocks noGrp="1"/>
          </p:cNvSpPr>
          <p:nvPr>
            <p:ph type="title"/>
          </p:nvPr>
        </p:nvSpPr>
        <p:spPr>
          <a:xfrm>
            <a:off x="1422400" y="7099300"/>
            <a:ext cx="10845800" cy="1028700"/>
          </a:xfrm>
          <a:prstGeom prst="rect">
            <a:avLst/>
          </a:prstGeom>
        </p:spPr>
        <p:txBody>
          <a:bodyPr anchor="b"/>
          <a:lstStyle>
            <a:lvl1pPr marL="0">
              <a:lnSpc>
                <a:spcPct val="100000"/>
              </a:lnSpc>
              <a:defRPr sz="7400" b="1" cap="all">
                <a:solidFill>
                  <a:srgbClr val="DEDDDE"/>
                </a:solidFill>
              </a:defRPr>
            </a:lvl1pPr>
          </a:lstStyle>
          <a:p>
            <a:r>
              <a:t>Title Text</a:t>
            </a:r>
          </a:p>
        </p:txBody>
      </p:sp>
      <p:sp>
        <p:nvSpPr>
          <p:cNvPr id="109" name="Body Level One…"/>
          <p:cNvSpPr txBox="1">
            <a:spLocks noGrp="1"/>
          </p:cNvSpPr>
          <p:nvPr>
            <p:ph type="body" sz="quarter" idx="1"/>
          </p:nvPr>
        </p:nvSpPr>
        <p:spPr>
          <a:xfrm>
            <a:off x="1422400" y="8115300"/>
            <a:ext cx="10845800" cy="749300"/>
          </a:xfrm>
          <a:prstGeom prst="rect">
            <a:avLst/>
          </a:prstGeom>
        </p:spPr>
        <p:txBody>
          <a:bodyPr anchor="t"/>
          <a:lstStyle>
            <a:lvl1pPr marL="0" indent="0">
              <a:spcBef>
                <a:spcPts val="0"/>
              </a:spcBef>
              <a:buSzTx/>
              <a:buNone/>
              <a:defRPr sz="4600" b="1" cap="all">
                <a:solidFill>
                  <a:srgbClr val="DEDDDE"/>
                </a:solidFill>
              </a:defRPr>
            </a:lvl1pPr>
            <a:lvl2pPr marL="0" indent="0">
              <a:spcBef>
                <a:spcPts val="0"/>
              </a:spcBef>
              <a:buSzTx/>
              <a:buNone/>
              <a:defRPr sz="4600" b="1" cap="all">
                <a:solidFill>
                  <a:srgbClr val="DEDDDE"/>
                </a:solidFill>
              </a:defRPr>
            </a:lvl2pPr>
            <a:lvl3pPr marL="0" indent="0">
              <a:spcBef>
                <a:spcPts val="0"/>
              </a:spcBef>
              <a:buSzTx/>
              <a:buNone/>
              <a:defRPr sz="4600" b="1" cap="all">
                <a:solidFill>
                  <a:srgbClr val="DEDDDE"/>
                </a:solidFill>
              </a:defRPr>
            </a:lvl3pPr>
            <a:lvl4pPr marL="0" indent="0">
              <a:spcBef>
                <a:spcPts val="0"/>
              </a:spcBef>
              <a:buSzTx/>
              <a:buNone/>
              <a:defRPr sz="4600" b="1" cap="all">
                <a:solidFill>
                  <a:srgbClr val="DEDDDE"/>
                </a:solidFill>
              </a:defRPr>
            </a:lvl4pPr>
            <a:lvl5pPr marL="0" indent="0">
              <a:spcBef>
                <a:spcPts val="0"/>
              </a:spcBef>
              <a:buSzTx/>
              <a:buNone/>
              <a:defRPr sz="4600" b="1" cap="all">
                <a:solidFill>
                  <a:srgbClr val="DEDDDE"/>
                </a:solidFill>
              </a:defRPr>
            </a:lvl5pPr>
          </a:lstStyle>
          <a:p>
            <a:r>
              <a:t>Body Level One</a:t>
            </a:r>
          </a:p>
          <a:p>
            <a:pPr lvl="1"/>
            <a:r>
              <a:t>Body Level Two</a:t>
            </a:r>
          </a:p>
          <a:p>
            <a:pPr lvl="2"/>
            <a:r>
              <a:t>Body Level Three</a:t>
            </a:r>
          </a:p>
          <a:p>
            <a:pPr lvl="3"/>
            <a:r>
              <a:t>Body Level Four</a:t>
            </a:r>
          </a:p>
          <a:p>
            <a:pPr lvl="4"/>
            <a:r>
              <a:t>Body Level Five</a:t>
            </a:r>
          </a:p>
        </p:txBody>
      </p:sp>
      <p:sp>
        <p:nvSpPr>
          <p:cNvPr id="11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Photo - Big">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17" name="Line"/>
          <p:cNvSpPr/>
          <p:nvPr/>
        </p:nvSpPr>
        <p:spPr>
          <a:xfrm>
            <a:off x="278468" y="8356600"/>
            <a:ext cx="12459504" cy="2"/>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118" name="Image"/>
          <p:cNvSpPr>
            <a:spLocks noGrp="1"/>
          </p:cNvSpPr>
          <p:nvPr>
            <p:ph type="pic" idx="21"/>
          </p:nvPr>
        </p:nvSpPr>
        <p:spPr>
          <a:xfrm>
            <a:off x="368300" y="228600"/>
            <a:ext cx="12268200" cy="8178800"/>
          </a:xfrm>
          <a:prstGeom prst="rect">
            <a:avLst/>
          </a:prstGeom>
        </p:spPr>
        <p:txBody>
          <a:bodyPr lIns="91439" tIns="45719" rIns="91439" bIns="45719" anchor="t"/>
          <a:lstStyle/>
          <a:p>
            <a:endParaRPr/>
          </a:p>
        </p:txBody>
      </p:sp>
      <p:sp>
        <p:nvSpPr>
          <p:cNvPr id="119" name="Title Text"/>
          <p:cNvSpPr txBox="1">
            <a:spLocks noGrp="1"/>
          </p:cNvSpPr>
          <p:nvPr>
            <p:ph type="title"/>
          </p:nvPr>
        </p:nvSpPr>
        <p:spPr>
          <a:xfrm>
            <a:off x="368300" y="8369300"/>
            <a:ext cx="10845800" cy="660400"/>
          </a:xfrm>
          <a:prstGeom prst="rect">
            <a:avLst/>
          </a:prstGeom>
        </p:spPr>
        <p:txBody>
          <a:bodyPr anchor="b"/>
          <a:lstStyle>
            <a:lvl1pPr marL="0">
              <a:lnSpc>
                <a:spcPct val="100000"/>
              </a:lnSpc>
              <a:defRPr sz="4200" b="1" cap="all">
                <a:solidFill>
                  <a:srgbClr val="DEDDDE"/>
                </a:solidFill>
              </a:defRPr>
            </a:lvl1pPr>
          </a:lstStyle>
          <a:p>
            <a:r>
              <a:t>Title Text</a:t>
            </a:r>
          </a:p>
        </p:txBody>
      </p:sp>
      <p:sp>
        <p:nvSpPr>
          <p:cNvPr id="120" name="Body Level One…"/>
          <p:cNvSpPr txBox="1">
            <a:spLocks noGrp="1"/>
          </p:cNvSpPr>
          <p:nvPr>
            <p:ph type="body" sz="quarter" idx="1"/>
          </p:nvPr>
        </p:nvSpPr>
        <p:spPr>
          <a:xfrm>
            <a:off x="368300" y="9017000"/>
            <a:ext cx="10845800" cy="431800"/>
          </a:xfrm>
          <a:prstGeom prst="rect">
            <a:avLst/>
          </a:prstGeom>
        </p:spPr>
        <p:txBody>
          <a:bodyPr anchor="t"/>
          <a:lstStyle>
            <a:lvl1pPr marL="0" indent="0">
              <a:spcBef>
                <a:spcPts val="0"/>
              </a:spcBef>
              <a:buSzTx/>
              <a:buNone/>
              <a:defRPr sz="2400" b="1" cap="all">
                <a:solidFill>
                  <a:srgbClr val="6696B6"/>
                </a:solidFill>
              </a:defRPr>
            </a:lvl1pPr>
            <a:lvl2pPr marL="0" indent="0">
              <a:spcBef>
                <a:spcPts val="0"/>
              </a:spcBef>
              <a:buSzTx/>
              <a:buNone/>
              <a:defRPr sz="2400" b="1" cap="all">
                <a:solidFill>
                  <a:srgbClr val="5C89A5"/>
                </a:solidFill>
              </a:defRPr>
            </a:lvl2pPr>
            <a:lvl3pPr marL="0" indent="0">
              <a:spcBef>
                <a:spcPts val="0"/>
              </a:spcBef>
              <a:buSzTx/>
              <a:buNone/>
              <a:defRPr sz="2400" b="1" cap="all">
                <a:solidFill>
                  <a:srgbClr val="5C89A5"/>
                </a:solidFill>
              </a:defRPr>
            </a:lvl3pPr>
            <a:lvl4pPr marL="0" indent="0">
              <a:spcBef>
                <a:spcPts val="0"/>
              </a:spcBef>
              <a:buSzTx/>
              <a:buNone/>
              <a:defRPr sz="2400" b="1" cap="all">
                <a:solidFill>
                  <a:srgbClr val="5C89A5"/>
                </a:solidFill>
              </a:defRPr>
            </a:lvl4pPr>
            <a:lvl5pPr marL="0" indent="0">
              <a:spcBef>
                <a:spcPts val="0"/>
              </a:spcBef>
              <a:buSzTx/>
              <a:buNone/>
              <a:defRPr sz="2400" b="1" cap="all">
                <a:solidFill>
                  <a:srgbClr val="5C89A5"/>
                </a:solidFill>
              </a:defRPr>
            </a:lvl5pPr>
          </a:lstStyle>
          <a:p>
            <a:r>
              <a:t>Body Level One</a:t>
            </a:r>
          </a:p>
          <a:p>
            <a:pPr lvl="1"/>
            <a:r>
              <a:t>Body Level Two</a:t>
            </a:r>
          </a:p>
          <a:p>
            <a:pPr lvl="2"/>
            <a:r>
              <a:t>Body Level Three</a:t>
            </a:r>
          </a:p>
          <a:p>
            <a:pPr lvl="3"/>
            <a:r>
              <a:t>Body Level Four</a:t>
            </a:r>
          </a:p>
          <a:p>
            <a:pPr lvl="4"/>
            <a:r>
              <a:t>Body Level Five</a:t>
            </a:r>
          </a:p>
        </p:txBody>
      </p:sp>
      <p:sp>
        <p:nvSpPr>
          <p:cNvPr id="12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Photo - 2 Up">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28" name="Line"/>
          <p:cNvSpPr/>
          <p:nvPr/>
        </p:nvSpPr>
        <p:spPr>
          <a:xfrm>
            <a:off x="278468" y="8356600"/>
            <a:ext cx="12459504" cy="2"/>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129" name="Image"/>
          <p:cNvSpPr>
            <a:spLocks noGrp="1"/>
          </p:cNvSpPr>
          <p:nvPr>
            <p:ph type="pic" idx="21"/>
          </p:nvPr>
        </p:nvSpPr>
        <p:spPr>
          <a:xfrm>
            <a:off x="-2514600" y="368300"/>
            <a:ext cx="11849100" cy="7899400"/>
          </a:xfrm>
          <a:prstGeom prst="rect">
            <a:avLst/>
          </a:prstGeom>
        </p:spPr>
        <p:txBody>
          <a:bodyPr lIns="91439" tIns="45719" rIns="91439" bIns="45719" anchor="t"/>
          <a:lstStyle/>
          <a:p>
            <a:endParaRPr/>
          </a:p>
        </p:txBody>
      </p:sp>
      <p:sp>
        <p:nvSpPr>
          <p:cNvPr id="130" name="Image"/>
          <p:cNvSpPr>
            <a:spLocks noGrp="1"/>
          </p:cNvSpPr>
          <p:nvPr>
            <p:ph type="pic" idx="22"/>
          </p:nvPr>
        </p:nvSpPr>
        <p:spPr>
          <a:xfrm>
            <a:off x="6540500" y="-254000"/>
            <a:ext cx="6096000" cy="9144000"/>
          </a:xfrm>
          <a:prstGeom prst="rect">
            <a:avLst/>
          </a:prstGeom>
        </p:spPr>
        <p:txBody>
          <a:bodyPr lIns="91439" tIns="45719" rIns="91439" bIns="45719" anchor="t"/>
          <a:lstStyle/>
          <a:p>
            <a:endParaRPr/>
          </a:p>
        </p:txBody>
      </p:sp>
      <p:sp>
        <p:nvSpPr>
          <p:cNvPr id="131" name="Title Text"/>
          <p:cNvSpPr txBox="1">
            <a:spLocks noGrp="1"/>
          </p:cNvSpPr>
          <p:nvPr>
            <p:ph type="title"/>
          </p:nvPr>
        </p:nvSpPr>
        <p:spPr>
          <a:xfrm>
            <a:off x="368300" y="8369300"/>
            <a:ext cx="10845800" cy="660400"/>
          </a:xfrm>
          <a:prstGeom prst="rect">
            <a:avLst/>
          </a:prstGeom>
        </p:spPr>
        <p:txBody>
          <a:bodyPr anchor="b"/>
          <a:lstStyle>
            <a:lvl1pPr marL="0">
              <a:lnSpc>
                <a:spcPct val="100000"/>
              </a:lnSpc>
              <a:defRPr sz="4200" b="1" cap="all">
                <a:solidFill>
                  <a:srgbClr val="DEDDDE"/>
                </a:solidFill>
              </a:defRPr>
            </a:lvl1pPr>
          </a:lstStyle>
          <a:p>
            <a:r>
              <a:t>Title Text</a:t>
            </a:r>
          </a:p>
        </p:txBody>
      </p:sp>
      <p:sp>
        <p:nvSpPr>
          <p:cNvPr id="132" name="Body Level One…"/>
          <p:cNvSpPr txBox="1">
            <a:spLocks noGrp="1"/>
          </p:cNvSpPr>
          <p:nvPr>
            <p:ph type="body" sz="quarter" idx="1"/>
          </p:nvPr>
        </p:nvSpPr>
        <p:spPr>
          <a:xfrm>
            <a:off x="368300" y="9017000"/>
            <a:ext cx="10845800" cy="431800"/>
          </a:xfrm>
          <a:prstGeom prst="rect">
            <a:avLst/>
          </a:prstGeom>
        </p:spPr>
        <p:txBody>
          <a:bodyPr anchor="t"/>
          <a:lstStyle>
            <a:lvl1pPr marL="0" indent="0">
              <a:spcBef>
                <a:spcPts val="0"/>
              </a:spcBef>
              <a:buSzTx/>
              <a:buNone/>
              <a:defRPr sz="2400" b="1" cap="all">
                <a:solidFill>
                  <a:srgbClr val="6696B6"/>
                </a:solidFill>
              </a:defRPr>
            </a:lvl1pPr>
            <a:lvl2pPr marL="0" indent="0">
              <a:spcBef>
                <a:spcPts val="0"/>
              </a:spcBef>
              <a:buSzTx/>
              <a:buNone/>
              <a:defRPr sz="2400" b="1" cap="all">
                <a:solidFill>
                  <a:srgbClr val="6696B6"/>
                </a:solidFill>
              </a:defRPr>
            </a:lvl2pPr>
            <a:lvl3pPr marL="0" indent="0">
              <a:spcBef>
                <a:spcPts val="0"/>
              </a:spcBef>
              <a:buSzTx/>
              <a:buNone/>
              <a:defRPr sz="2400" b="1" cap="all">
                <a:solidFill>
                  <a:srgbClr val="6696B6"/>
                </a:solidFill>
              </a:defRPr>
            </a:lvl3pPr>
            <a:lvl4pPr marL="0" indent="0">
              <a:spcBef>
                <a:spcPts val="0"/>
              </a:spcBef>
              <a:buSzTx/>
              <a:buNone/>
              <a:defRPr sz="2400" b="1" cap="all">
                <a:solidFill>
                  <a:srgbClr val="6696B6"/>
                </a:solidFill>
              </a:defRPr>
            </a:lvl4pPr>
            <a:lvl5pPr marL="0" indent="0">
              <a:spcBef>
                <a:spcPts val="0"/>
              </a:spcBef>
              <a:buSzTx/>
              <a:buNone/>
              <a:defRPr sz="2400" b="1" cap="all">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13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Photo - 3 Up">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40" name="Line"/>
          <p:cNvSpPr/>
          <p:nvPr/>
        </p:nvSpPr>
        <p:spPr>
          <a:xfrm>
            <a:off x="278468" y="8356600"/>
            <a:ext cx="12459504" cy="2"/>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141" name="Image"/>
          <p:cNvSpPr>
            <a:spLocks noGrp="1"/>
          </p:cNvSpPr>
          <p:nvPr>
            <p:ph type="pic" sz="quarter" idx="21"/>
          </p:nvPr>
        </p:nvSpPr>
        <p:spPr>
          <a:xfrm>
            <a:off x="8597900" y="3289300"/>
            <a:ext cx="4038600" cy="6057901"/>
          </a:xfrm>
          <a:prstGeom prst="rect">
            <a:avLst/>
          </a:prstGeom>
        </p:spPr>
        <p:txBody>
          <a:bodyPr lIns="91439" tIns="45719" rIns="91439" bIns="45719" anchor="t"/>
          <a:lstStyle/>
          <a:p>
            <a:endParaRPr/>
          </a:p>
        </p:txBody>
      </p:sp>
      <p:sp>
        <p:nvSpPr>
          <p:cNvPr id="142" name="Image"/>
          <p:cNvSpPr>
            <a:spLocks noGrp="1"/>
          </p:cNvSpPr>
          <p:nvPr>
            <p:ph type="pic" idx="22"/>
          </p:nvPr>
        </p:nvSpPr>
        <p:spPr>
          <a:xfrm>
            <a:off x="-1485900" y="368300"/>
            <a:ext cx="11849100" cy="7899400"/>
          </a:xfrm>
          <a:prstGeom prst="rect">
            <a:avLst/>
          </a:prstGeom>
        </p:spPr>
        <p:txBody>
          <a:bodyPr lIns="91439" tIns="45719" rIns="91439" bIns="45719" anchor="t"/>
          <a:lstStyle/>
          <a:p>
            <a:endParaRPr/>
          </a:p>
        </p:txBody>
      </p:sp>
      <p:sp>
        <p:nvSpPr>
          <p:cNvPr id="143" name="Image"/>
          <p:cNvSpPr>
            <a:spLocks noGrp="1"/>
          </p:cNvSpPr>
          <p:nvPr>
            <p:ph type="pic" sz="quarter" idx="23"/>
          </p:nvPr>
        </p:nvSpPr>
        <p:spPr>
          <a:xfrm>
            <a:off x="8597900" y="-698500"/>
            <a:ext cx="4038600" cy="6057901"/>
          </a:xfrm>
          <a:prstGeom prst="rect">
            <a:avLst/>
          </a:prstGeom>
        </p:spPr>
        <p:txBody>
          <a:bodyPr lIns="91439" tIns="45719" rIns="91439" bIns="45719" anchor="t"/>
          <a:lstStyle/>
          <a:p>
            <a:endParaRPr/>
          </a:p>
        </p:txBody>
      </p:sp>
      <p:sp>
        <p:nvSpPr>
          <p:cNvPr id="144" name="Title Text"/>
          <p:cNvSpPr txBox="1">
            <a:spLocks noGrp="1"/>
          </p:cNvSpPr>
          <p:nvPr>
            <p:ph type="title"/>
          </p:nvPr>
        </p:nvSpPr>
        <p:spPr>
          <a:xfrm>
            <a:off x="368300" y="8369300"/>
            <a:ext cx="10845800" cy="660400"/>
          </a:xfrm>
          <a:prstGeom prst="rect">
            <a:avLst/>
          </a:prstGeom>
        </p:spPr>
        <p:txBody>
          <a:bodyPr anchor="b"/>
          <a:lstStyle>
            <a:lvl1pPr marL="0">
              <a:lnSpc>
                <a:spcPct val="100000"/>
              </a:lnSpc>
              <a:defRPr sz="4200" b="1" cap="all">
                <a:solidFill>
                  <a:srgbClr val="DEDDDE"/>
                </a:solidFill>
              </a:defRPr>
            </a:lvl1pPr>
          </a:lstStyle>
          <a:p>
            <a:r>
              <a:t>Title Text</a:t>
            </a:r>
          </a:p>
        </p:txBody>
      </p:sp>
      <p:sp>
        <p:nvSpPr>
          <p:cNvPr id="145" name="Body Level One…"/>
          <p:cNvSpPr txBox="1">
            <a:spLocks noGrp="1"/>
          </p:cNvSpPr>
          <p:nvPr>
            <p:ph type="body" sz="quarter" idx="1"/>
          </p:nvPr>
        </p:nvSpPr>
        <p:spPr>
          <a:xfrm>
            <a:off x="368300" y="9017000"/>
            <a:ext cx="10845800" cy="431800"/>
          </a:xfrm>
          <a:prstGeom prst="rect">
            <a:avLst/>
          </a:prstGeom>
        </p:spPr>
        <p:txBody>
          <a:bodyPr anchor="t"/>
          <a:lstStyle>
            <a:lvl1pPr marL="0" indent="0">
              <a:spcBef>
                <a:spcPts val="0"/>
              </a:spcBef>
              <a:buSzTx/>
              <a:buNone/>
              <a:defRPr sz="2400" b="1" cap="all">
                <a:solidFill>
                  <a:srgbClr val="6696B6"/>
                </a:solidFill>
              </a:defRPr>
            </a:lvl1pPr>
            <a:lvl2pPr marL="0" indent="0">
              <a:spcBef>
                <a:spcPts val="0"/>
              </a:spcBef>
              <a:buSzTx/>
              <a:buNone/>
              <a:defRPr sz="2400" b="1" cap="all">
                <a:solidFill>
                  <a:srgbClr val="6696B6"/>
                </a:solidFill>
              </a:defRPr>
            </a:lvl2pPr>
            <a:lvl3pPr marL="0" indent="0">
              <a:spcBef>
                <a:spcPts val="0"/>
              </a:spcBef>
              <a:buSzTx/>
              <a:buNone/>
              <a:defRPr sz="2400" b="1" cap="all">
                <a:solidFill>
                  <a:srgbClr val="6696B6"/>
                </a:solidFill>
              </a:defRPr>
            </a:lvl3pPr>
            <a:lvl4pPr marL="0" indent="0">
              <a:spcBef>
                <a:spcPts val="0"/>
              </a:spcBef>
              <a:buSzTx/>
              <a:buNone/>
              <a:defRPr sz="2400" b="1" cap="all">
                <a:solidFill>
                  <a:srgbClr val="6696B6"/>
                </a:solidFill>
              </a:defRPr>
            </a:lvl4pPr>
            <a:lvl5pPr marL="0" indent="0">
              <a:spcBef>
                <a:spcPts val="0"/>
              </a:spcBef>
              <a:buSzTx/>
              <a:buNone/>
              <a:defRPr sz="2400" b="1" cap="all">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14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type="tx">
  <p:cSld name="Photo - 4 Up">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53" name="Line"/>
          <p:cNvSpPr/>
          <p:nvPr/>
        </p:nvSpPr>
        <p:spPr>
          <a:xfrm>
            <a:off x="278468" y="8356600"/>
            <a:ext cx="12459504" cy="2"/>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154" name="Image"/>
          <p:cNvSpPr>
            <a:spLocks noGrp="1"/>
          </p:cNvSpPr>
          <p:nvPr>
            <p:ph type="pic" idx="21"/>
          </p:nvPr>
        </p:nvSpPr>
        <p:spPr>
          <a:xfrm>
            <a:off x="-1485900" y="368300"/>
            <a:ext cx="11849100" cy="7899400"/>
          </a:xfrm>
          <a:prstGeom prst="rect">
            <a:avLst/>
          </a:prstGeom>
        </p:spPr>
        <p:txBody>
          <a:bodyPr lIns="91439" tIns="45719" rIns="91439" bIns="45719" anchor="t"/>
          <a:lstStyle/>
          <a:p>
            <a:endParaRPr/>
          </a:p>
        </p:txBody>
      </p:sp>
      <p:sp>
        <p:nvSpPr>
          <p:cNvPr id="155" name="Image"/>
          <p:cNvSpPr>
            <a:spLocks noGrp="1"/>
          </p:cNvSpPr>
          <p:nvPr>
            <p:ph type="pic" sz="quarter" idx="22"/>
          </p:nvPr>
        </p:nvSpPr>
        <p:spPr>
          <a:xfrm>
            <a:off x="8597900" y="3949700"/>
            <a:ext cx="4038600" cy="6057900"/>
          </a:xfrm>
          <a:prstGeom prst="rect">
            <a:avLst/>
          </a:prstGeom>
        </p:spPr>
        <p:txBody>
          <a:bodyPr lIns="91439" tIns="45719" rIns="91439" bIns="45719" anchor="t"/>
          <a:lstStyle/>
          <a:p>
            <a:endParaRPr/>
          </a:p>
        </p:txBody>
      </p:sp>
      <p:sp>
        <p:nvSpPr>
          <p:cNvPr id="156" name="Image"/>
          <p:cNvSpPr>
            <a:spLocks noGrp="1"/>
          </p:cNvSpPr>
          <p:nvPr>
            <p:ph type="pic" sz="quarter" idx="23"/>
          </p:nvPr>
        </p:nvSpPr>
        <p:spPr>
          <a:xfrm>
            <a:off x="8597900" y="-1371600"/>
            <a:ext cx="4038600" cy="6057901"/>
          </a:xfrm>
          <a:prstGeom prst="rect">
            <a:avLst/>
          </a:prstGeom>
        </p:spPr>
        <p:txBody>
          <a:bodyPr lIns="91439" tIns="45719" rIns="91439" bIns="45719" anchor="t"/>
          <a:lstStyle/>
          <a:p>
            <a:endParaRPr/>
          </a:p>
        </p:txBody>
      </p:sp>
      <p:sp>
        <p:nvSpPr>
          <p:cNvPr id="157" name="Image"/>
          <p:cNvSpPr>
            <a:spLocks noGrp="1"/>
          </p:cNvSpPr>
          <p:nvPr>
            <p:ph type="pic" sz="quarter" idx="24"/>
          </p:nvPr>
        </p:nvSpPr>
        <p:spPr>
          <a:xfrm>
            <a:off x="8597900" y="1295400"/>
            <a:ext cx="4038600" cy="6057901"/>
          </a:xfrm>
          <a:prstGeom prst="rect">
            <a:avLst/>
          </a:prstGeom>
        </p:spPr>
        <p:txBody>
          <a:bodyPr lIns="91439" tIns="45719" rIns="91439" bIns="45719" anchor="t"/>
          <a:lstStyle/>
          <a:p>
            <a:endParaRPr/>
          </a:p>
        </p:txBody>
      </p:sp>
      <p:sp>
        <p:nvSpPr>
          <p:cNvPr id="158" name="Title Text"/>
          <p:cNvSpPr txBox="1">
            <a:spLocks noGrp="1"/>
          </p:cNvSpPr>
          <p:nvPr>
            <p:ph type="title"/>
          </p:nvPr>
        </p:nvSpPr>
        <p:spPr>
          <a:xfrm>
            <a:off x="368300" y="8369300"/>
            <a:ext cx="10845800" cy="660400"/>
          </a:xfrm>
          <a:prstGeom prst="rect">
            <a:avLst/>
          </a:prstGeom>
        </p:spPr>
        <p:txBody>
          <a:bodyPr anchor="b"/>
          <a:lstStyle>
            <a:lvl1pPr marL="0">
              <a:lnSpc>
                <a:spcPct val="100000"/>
              </a:lnSpc>
              <a:defRPr sz="4200" b="1" cap="all">
                <a:solidFill>
                  <a:srgbClr val="DEDDDE"/>
                </a:solidFill>
              </a:defRPr>
            </a:lvl1pPr>
          </a:lstStyle>
          <a:p>
            <a:r>
              <a:t>Title Text</a:t>
            </a:r>
          </a:p>
        </p:txBody>
      </p:sp>
      <p:sp>
        <p:nvSpPr>
          <p:cNvPr id="159" name="Body Level One…"/>
          <p:cNvSpPr txBox="1">
            <a:spLocks noGrp="1"/>
          </p:cNvSpPr>
          <p:nvPr>
            <p:ph type="body" sz="quarter" idx="1"/>
          </p:nvPr>
        </p:nvSpPr>
        <p:spPr>
          <a:xfrm>
            <a:off x="368300" y="9017000"/>
            <a:ext cx="10845800" cy="431800"/>
          </a:xfrm>
          <a:prstGeom prst="rect">
            <a:avLst/>
          </a:prstGeom>
        </p:spPr>
        <p:txBody>
          <a:bodyPr anchor="t"/>
          <a:lstStyle>
            <a:lvl1pPr marL="0" indent="0">
              <a:spcBef>
                <a:spcPts val="0"/>
              </a:spcBef>
              <a:buSzTx/>
              <a:buNone/>
              <a:defRPr sz="2400" b="1" cap="all">
                <a:solidFill>
                  <a:srgbClr val="6696B6"/>
                </a:solidFill>
              </a:defRPr>
            </a:lvl1pPr>
            <a:lvl2pPr marL="0" indent="0">
              <a:spcBef>
                <a:spcPts val="0"/>
              </a:spcBef>
              <a:buSzTx/>
              <a:buNone/>
              <a:defRPr sz="2400" b="1" cap="all">
                <a:solidFill>
                  <a:srgbClr val="6696B6"/>
                </a:solidFill>
              </a:defRPr>
            </a:lvl2pPr>
            <a:lvl3pPr marL="0" indent="0">
              <a:spcBef>
                <a:spcPts val="0"/>
              </a:spcBef>
              <a:buSzTx/>
              <a:buNone/>
              <a:defRPr sz="2400" b="1" cap="all">
                <a:solidFill>
                  <a:srgbClr val="6696B6"/>
                </a:solidFill>
              </a:defRPr>
            </a:lvl3pPr>
            <a:lvl4pPr marL="0" indent="0">
              <a:spcBef>
                <a:spcPts val="0"/>
              </a:spcBef>
              <a:buSzTx/>
              <a:buNone/>
              <a:defRPr sz="2400" b="1" cap="all">
                <a:solidFill>
                  <a:srgbClr val="6696B6"/>
                </a:solidFill>
              </a:defRPr>
            </a:lvl4pPr>
            <a:lvl5pPr marL="0" indent="0">
              <a:spcBef>
                <a:spcPts val="0"/>
              </a:spcBef>
              <a:buSzTx/>
              <a:buNone/>
              <a:defRPr sz="2400" b="1" cap="all">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16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type="tx">
  <p:cSld name="Photo - 6 Up">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67" name="Line"/>
          <p:cNvSpPr/>
          <p:nvPr/>
        </p:nvSpPr>
        <p:spPr>
          <a:xfrm>
            <a:off x="278468" y="8356600"/>
            <a:ext cx="12459504" cy="2"/>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168" name="Image"/>
          <p:cNvSpPr>
            <a:spLocks noGrp="1"/>
          </p:cNvSpPr>
          <p:nvPr>
            <p:ph type="pic" sz="half" idx="21"/>
          </p:nvPr>
        </p:nvSpPr>
        <p:spPr>
          <a:xfrm>
            <a:off x="596900" y="3733800"/>
            <a:ext cx="7924800" cy="5283200"/>
          </a:xfrm>
          <a:prstGeom prst="rect">
            <a:avLst/>
          </a:prstGeom>
        </p:spPr>
        <p:txBody>
          <a:bodyPr lIns="91439" tIns="45719" rIns="91439" bIns="45719" anchor="t"/>
          <a:lstStyle/>
          <a:p>
            <a:endParaRPr/>
          </a:p>
        </p:txBody>
      </p:sp>
      <p:sp>
        <p:nvSpPr>
          <p:cNvPr id="169" name="Image"/>
          <p:cNvSpPr>
            <a:spLocks noGrp="1"/>
          </p:cNvSpPr>
          <p:nvPr>
            <p:ph type="pic" sz="quarter" idx="22"/>
          </p:nvPr>
        </p:nvSpPr>
        <p:spPr>
          <a:xfrm>
            <a:off x="4483100" y="-698500"/>
            <a:ext cx="4038600" cy="6057901"/>
          </a:xfrm>
          <a:prstGeom prst="rect">
            <a:avLst/>
          </a:prstGeom>
        </p:spPr>
        <p:txBody>
          <a:bodyPr lIns="91439" tIns="45719" rIns="91439" bIns="45719" anchor="t"/>
          <a:lstStyle/>
          <a:p>
            <a:endParaRPr/>
          </a:p>
        </p:txBody>
      </p:sp>
      <p:sp>
        <p:nvSpPr>
          <p:cNvPr id="170" name="Image"/>
          <p:cNvSpPr>
            <a:spLocks noGrp="1"/>
          </p:cNvSpPr>
          <p:nvPr>
            <p:ph type="pic" sz="quarter" idx="23"/>
          </p:nvPr>
        </p:nvSpPr>
        <p:spPr>
          <a:xfrm>
            <a:off x="368300" y="3289300"/>
            <a:ext cx="4038600" cy="6057900"/>
          </a:xfrm>
          <a:prstGeom prst="rect">
            <a:avLst/>
          </a:prstGeom>
        </p:spPr>
        <p:txBody>
          <a:bodyPr lIns="91439" tIns="45719" rIns="91439" bIns="45719" anchor="t"/>
          <a:lstStyle/>
          <a:p>
            <a:endParaRPr/>
          </a:p>
        </p:txBody>
      </p:sp>
      <p:sp>
        <p:nvSpPr>
          <p:cNvPr id="171" name="Image"/>
          <p:cNvSpPr>
            <a:spLocks noGrp="1"/>
          </p:cNvSpPr>
          <p:nvPr>
            <p:ph type="pic" sz="quarter" idx="24"/>
          </p:nvPr>
        </p:nvSpPr>
        <p:spPr>
          <a:xfrm>
            <a:off x="-546100" y="368300"/>
            <a:ext cx="5867400" cy="3911600"/>
          </a:xfrm>
          <a:prstGeom prst="rect">
            <a:avLst/>
          </a:prstGeom>
        </p:spPr>
        <p:txBody>
          <a:bodyPr lIns="91439" tIns="45719" rIns="91439" bIns="45719" anchor="t"/>
          <a:lstStyle/>
          <a:p>
            <a:endParaRPr/>
          </a:p>
        </p:txBody>
      </p:sp>
      <p:sp>
        <p:nvSpPr>
          <p:cNvPr id="172" name="Image"/>
          <p:cNvSpPr>
            <a:spLocks noGrp="1"/>
          </p:cNvSpPr>
          <p:nvPr>
            <p:ph type="pic" sz="quarter" idx="25"/>
          </p:nvPr>
        </p:nvSpPr>
        <p:spPr>
          <a:xfrm>
            <a:off x="8597900" y="3289300"/>
            <a:ext cx="4038600" cy="6057901"/>
          </a:xfrm>
          <a:prstGeom prst="rect">
            <a:avLst/>
          </a:prstGeom>
        </p:spPr>
        <p:txBody>
          <a:bodyPr lIns="91439" tIns="45719" rIns="91439" bIns="45719" anchor="t"/>
          <a:lstStyle/>
          <a:p>
            <a:endParaRPr/>
          </a:p>
        </p:txBody>
      </p:sp>
      <p:sp>
        <p:nvSpPr>
          <p:cNvPr id="173" name="Image"/>
          <p:cNvSpPr>
            <a:spLocks noGrp="1"/>
          </p:cNvSpPr>
          <p:nvPr>
            <p:ph type="pic" sz="quarter" idx="26"/>
          </p:nvPr>
        </p:nvSpPr>
        <p:spPr>
          <a:xfrm>
            <a:off x="8597900" y="-711200"/>
            <a:ext cx="4038600" cy="6057900"/>
          </a:xfrm>
          <a:prstGeom prst="rect">
            <a:avLst/>
          </a:prstGeom>
        </p:spPr>
        <p:txBody>
          <a:bodyPr lIns="91439" tIns="45719" rIns="91439" bIns="45719" anchor="t"/>
          <a:lstStyle/>
          <a:p>
            <a:endParaRPr/>
          </a:p>
        </p:txBody>
      </p:sp>
      <p:sp>
        <p:nvSpPr>
          <p:cNvPr id="174" name="Title Text"/>
          <p:cNvSpPr txBox="1">
            <a:spLocks noGrp="1"/>
          </p:cNvSpPr>
          <p:nvPr>
            <p:ph type="title"/>
          </p:nvPr>
        </p:nvSpPr>
        <p:spPr>
          <a:xfrm>
            <a:off x="368300" y="8369300"/>
            <a:ext cx="10845800" cy="660400"/>
          </a:xfrm>
          <a:prstGeom prst="rect">
            <a:avLst/>
          </a:prstGeom>
        </p:spPr>
        <p:txBody>
          <a:bodyPr anchor="b"/>
          <a:lstStyle>
            <a:lvl1pPr marL="0">
              <a:lnSpc>
                <a:spcPct val="100000"/>
              </a:lnSpc>
              <a:defRPr sz="4200" b="1" cap="all">
                <a:solidFill>
                  <a:srgbClr val="DEDDDE"/>
                </a:solidFill>
              </a:defRPr>
            </a:lvl1pPr>
          </a:lstStyle>
          <a:p>
            <a:r>
              <a:t>Title Text</a:t>
            </a:r>
          </a:p>
        </p:txBody>
      </p:sp>
      <p:sp>
        <p:nvSpPr>
          <p:cNvPr id="175" name="Body Level One…"/>
          <p:cNvSpPr txBox="1">
            <a:spLocks noGrp="1"/>
          </p:cNvSpPr>
          <p:nvPr>
            <p:ph type="body" sz="quarter" idx="1"/>
          </p:nvPr>
        </p:nvSpPr>
        <p:spPr>
          <a:xfrm>
            <a:off x="368300" y="9017000"/>
            <a:ext cx="10845800" cy="431800"/>
          </a:xfrm>
          <a:prstGeom prst="rect">
            <a:avLst/>
          </a:prstGeom>
        </p:spPr>
        <p:txBody>
          <a:bodyPr anchor="t"/>
          <a:lstStyle>
            <a:lvl1pPr marL="0" indent="0">
              <a:spcBef>
                <a:spcPts val="0"/>
              </a:spcBef>
              <a:buSzTx/>
              <a:buNone/>
              <a:defRPr sz="2400" b="1" cap="all">
                <a:solidFill>
                  <a:srgbClr val="6696B6"/>
                </a:solidFill>
              </a:defRPr>
            </a:lvl1pPr>
            <a:lvl2pPr marL="0" indent="0">
              <a:spcBef>
                <a:spcPts val="0"/>
              </a:spcBef>
              <a:buSzTx/>
              <a:buNone/>
              <a:defRPr sz="2400" b="1" cap="all">
                <a:solidFill>
                  <a:srgbClr val="6696B6"/>
                </a:solidFill>
              </a:defRPr>
            </a:lvl2pPr>
            <a:lvl3pPr marL="0" indent="0">
              <a:spcBef>
                <a:spcPts val="0"/>
              </a:spcBef>
              <a:buSzTx/>
              <a:buNone/>
              <a:defRPr sz="2400" b="1" cap="all">
                <a:solidFill>
                  <a:srgbClr val="6696B6"/>
                </a:solidFill>
              </a:defRPr>
            </a:lvl3pPr>
            <a:lvl4pPr marL="0" indent="0">
              <a:spcBef>
                <a:spcPts val="0"/>
              </a:spcBef>
              <a:buSzTx/>
              <a:buNone/>
              <a:defRPr sz="2400" b="1" cap="all">
                <a:solidFill>
                  <a:srgbClr val="6696B6"/>
                </a:solidFill>
              </a:defRPr>
            </a:lvl4pPr>
            <a:lvl5pPr marL="0" indent="0">
              <a:spcBef>
                <a:spcPts val="0"/>
              </a:spcBef>
              <a:buSzTx/>
              <a:buNone/>
              <a:defRPr sz="2400" b="1" cap="all">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17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type="tx">
  <p:cSld name="Photo - Vertical">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83" name="Image"/>
          <p:cNvSpPr>
            <a:spLocks noGrp="1"/>
          </p:cNvSpPr>
          <p:nvPr>
            <p:ph type="pic" sz="half" idx="21"/>
          </p:nvPr>
        </p:nvSpPr>
        <p:spPr>
          <a:xfrm>
            <a:off x="7670800" y="1663700"/>
            <a:ext cx="4292600" cy="6438900"/>
          </a:xfrm>
          <a:prstGeom prst="rect">
            <a:avLst/>
          </a:prstGeom>
          <a:ln w="9525">
            <a:round/>
          </a:ln>
        </p:spPr>
        <p:txBody>
          <a:bodyPr lIns="91439" tIns="45719" rIns="91439" bIns="45719" anchor="t"/>
          <a:lstStyle/>
          <a:p>
            <a:endParaRPr/>
          </a:p>
        </p:txBody>
      </p:sp>
      <p:sp>
        <p:nvSpPr>
          <p:cNvPr id="184" name="Title Text"/>
          <p:cNvSpPr txBox="1">
            <a:spLocks noGrp="1"/>
          </p:cNvSpPr>
          <p:nvPr>
            <p:ph type="title"/>
          </p:nvPr>
        </p:nvSpPr>
        <p:spPr>
          <a:xfrm>
            <a:off x="1041400" y="2019300"/>
            <a:ext cx="5334000" cy="2870200"/>
          </a:xfrm>
          <a:prstGeom prst="rect">
            <a:avLst/>
          </a:prstGeom>
        </p:spPr>
        <p:txBody>
          <a:bodyPr anchor="b"/>
          <a:lstStyle>
            <a:lvl1pPr marL="0">
              <a:defRPr b="1">
                <a:solidFill>
                  <a:srgbClr val="DEDDDE"/>
                </a:solidFill>
              </a:defRPr>
            </a:lvl1pPr>
          </a:lstStyle>
          <a:p>
            <a:r>
              <a:t>Title Text</a:t>
            </a:r>
          </a:p>
        </p:txBody>
      </p:sp>
      <p:sp>
        <p:nvSpPr>
          <p:cNvPr id="185" name="Body Level One…"/>
          <p:cNvSpPr txBox="1">
            <a:spLocks noGrp="1"/>
          </p:cNvSpPr>
          <p:nvPr>
            <p:ph type="body" sz="quarter" idx="1"/>
          </p:nvPr>
        </p:nvSpPr>
        <p:spPr>
          <a:xfrm>
            <a:off x="1041400" y="4876800"/>
            <a:ext cx="5334000" cy="2857500"/>
          </a:xfrm>
          <a:prstGeom prst="rect">
            <a:avLst/>
          </a:prstGeom>
        </p:spPr>
        <p:txBody>
          <a:bodyPr anchor="t"/>
          <a:lstStyle>
            <a:lvl1pPr marL="0" indent="0">
              <a:lnSpc>
                <a:spcPct val="110000"/>
              </a:lnSpc>
              <a:spcBef>
                <a:spcPts val="0"/>
              </a:spcBef>
              <a:buSzTx/>
              <a:buNone/>
              <a:defRPr b="1">
                <a:solidFill>
                  <a:srgbClr val="6696B6"/>
                </a:solidFill>
              </a:defRPr>
            </a:lvl1pPr>
            <a:lvl2pPr marL="0" indent="0">
              <a:lnSpc>
                <a:spcPct val="110000"/>
              </a:lnSpc>
              <a:spcBef>
                <a:spcPts val="0"/>
              </a:spcBef>
              <a:buSzTx/>
              <a:buNone/>
              <a:defRPr b="1">
                <a:solidFill>
                  <a:srgbClr val="6696B6"/>
                </a:solidFill>
              </a:defRPr>
            </a:lvl2pPr>
            <a:lvl3pPr marL="0" indent="0">
              <a:lnSpc>
                <a:spcPct val="110000"/>
              </a:lnSpc>
              <a:spcBef>
                <a:spcPts val="0"/>
              </a:spcBef>
              <a:buSzTx/>
              <a:buNone/>
              <a:defRPr b="1">
                <a:solidFill>
                  <a:srgbClr val="6696B6"/>
                </a:solidFill>
              </a:defRPr>
            </a:lvl3pPr>
            <a:lvl4pPr marL="0" indent="0">
              <a:lnSpc>
                <a:spcPct val="110000"/>
              </a:lnSpc>
              <a:spcBef>
                <a:spcPts val="0"/>
              </a:spcBef>
              <a:buSzTx/>
              <a:buNone/>
              <a:defRPr b="1">
                <a:solidFill>
                  <a:srgbClr val="6696B6"/>
                </a:solidFill>
              </a:defRPr>
            </a:lvl4pPr>
            <a:lvl5pPr marL="0" indent="0">
              <a:lnSpc>
                <a:spcPct val="110000"/>
              </a:lnSpc>
              <a:spcBef>
                <a:spcPts val="0"/>
              </a:spcBef>
              <a:buSzTx/>
              <a:buNone/>
              <a:defRPr b="1">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18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193" name="Image"/>
          <p:cNvSpPr>
            <a:spLocks noGrp="1"/>
          </p:cNvSpPr>
          <p:nvPr>
            <p:ph type="pic" sz="half" idx="21"/>
          </p:nvPr>
        </p:nvSpPr>
        <p:spPr>
          <a:xfrm>
            <a:off x="7670800" y="2413000"/>
            <a:ext cx="4292600" cy="6438900"/>
          </a:xfrm>
          <a:prstGeom prst="rect">
            <a:avLst/>
          </a:prstGeom>
          <a:ln w="9525">
            <a:round/>
          </a:ln>
        </p:spPr>
        <p:txBody>
          <a:bodyPr lIns="91439" tIns="45719" rIns="91439" bIns="45719" anchor="t"/>
          <a:lstStyle/>
          <a:p>
            <a:endParaRPr/>
          </a:p>
        </p:txBody>
      </p:sp>
      <p:sp>
        <p:nvSpPr>
          <p:cNvPr id="194" name="Title Text"/>
          <p:cNvSpPr txBox="1">
            <a:spLocks noGrp="1"/>
          </p:cNvSpPr>
          <p:nvPr>
            <p:ph type="title"/>
          </p:nvPr>
        </p:nvSpPr>
        <p:spPr>
          <a:prstGeom prst="rect">
            <a:avLst/>
          </a:prstGeom>
        </p:spPr>
        <p:txBody>
          <a:bodyPr/>
          <a:lstStyle/>
          <a:p>
            <a:r>
              <a:t>Title Text</a:t>
            </a:r>
          </a:p>
        </p:txBody>
      </p:sp>
      <p:sp>
        <p:nvSpPr>
          <p:cNvPr id="195" name="Body Level One…"/>
          <p:cNvSpPr txBox="1">
            <a:spLocks noGrp="1"/>
          </p:cNvSpPr>
          <p:nvPr>
            <p:ph type="body" sz="half" idx="1"/>
          </p:nvPr>
        </p:nvSpPr>
        <p:spPr>
          <a:xfrm>
            <a:off x="1041400" y="2768600"/>
            <a:ext cx="5334000" cy="5715000"/>
          </a:xfrm>
          <a:prstGeom prst="rect">
            <a:avLst/>
          </a:prstGeom>
        </p:spPr>
        <p:txBody>
          <a:bodyPr/>
          <a:lstStyle>
            <a:lvl1pPr>
              <a:spcBef>
                <a:spcPts val="3200"/>
              </a:spcBef>
              <a:buBlip>
                <a:blip r:embed="rId2"/>
              </a:buBlip>
            </a:lvl1pPr>
            <a:lvl2pPr>
              <a:spcBef>
                <a:spcPts val="3200"/>
              </a:spcBef>
              <a:buBlip>
                <a:blip r:embed="rId2"/>
              </a:buBlip>
            </a:lvl2pPr>
            <a:lvl3pPr>
              <a:spcBef>
                <a:spcPts val="3200"/>
              </a:spcBef>
              <a:buBlip>
                <a:blip r:embed="rId2"/>
              </a:buBlip>
            </a:lvl3pPr>
            <a:lvl4pPr>
              <a:spcBef>
                <a:spcPts val="3200"/>
              </a:spcBef>
              <a:buBlip>
                <a:blip r:embed="rId2"/>
              </a:buBlip>
            </a:lvl4pPr>
            <a:lvl5pPr>
              <a:spcBef>
                <a:spcPts val="3200"/>
              </a:spcBef>
              <a:buBlip>
                <a:blip r:embed="rId2"/>
              </a:buBlip>
            </a:lvl5pPr>
          </a:lstStyle>
          <a:p>
            <a:r>
              <a:t>Body Level One</a:t>
            </a:r>
          </a:p>
          <a:p>
            <a:pPr lvl="1"/>
            <a:r>
              <a:t>Body Level Two</a:t>
            </a:r>
          </a:p>
          <a:p>
            <a:pPr lvl="2"/>
            <a:r>
              <a:t>Body Level Three</a:t>
            </a:r>
          </a:p>
          <a:p>
            <a:pPr lvl="3"/>
            <a:r>
              <a:t>Body Level Four</a:t>
            </a:r>
          </a:p>
          <a:p>
            <a:pPr lvl="4"/>
            <a:r>
              <a:t>Body Level Five</a:t>
            </a:r>
          </a:p>
        </p:txBody>
      </p:sp>
      <p:sp>
        <p:nvSpPr>
          <p:cNvPr id="19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type="tx">
  <p:cSld name="Title &amp; Bullets - Left">
    <p:spTree>
      <p:nvGrpSpPr>
        <p:cNvPr id="1" name=""/>
        <p:cNvGrpSpPr/>
        <p:nvPr/>
      </p:nvGrpSpPr>
      <p:grpSpPr>
        <a:xfrm>
          <a:off x="0" y="0"/>
          <a:ext cx="0" cy="0"/>
          <a:chOff x="0" y="0"/>
          <a:chExt cx="0" cy="0"/>
        </a:xfrm>
      </p:grpSpPr>
      <p:sp>
        <p:nvSpPr>
          <p:cNvPr id="203" name="Title Text"/>
          <p:cNvSpPr txBox="1">
            <a:spLocks noGrp="1"/>
          </p:cNvSpPr>
          <p:nvPr>
            <p:ph type="title"/>
          </p:nvPr>
        </p:nvSpPr>
        <p:spPr>
          <a:prstGeom prst="rect">
            <a:avLst/>
          </a:prstGeom>
        </p:spPr>
        <p:txBody>
          <a:bodyPr/>
          <a:lstStyle/>
          <a:p>
            <a:r>
              <a:t>Title Text</a:t>
            </a:r>
          </a:p>
        </p:txBody>
      </p:sp>
      <p:sp>
        <p:nvSpPr>
          <p:cNvPr id="204" name="Body Level One…"/>
          <p:cNvSpPr txBox="1">
            <a:spLocks noGrp="1"/>
          </p:cNvSpPr>
          <p:nvPr>
            <p:ph type="body" sz="half" idx="1"/>
          </p:nvPr>
        </p:nvSpPr>
        <p:spPr>
          <a:xfrm>
            <a:off x="1041400" y="2768600"/>
            <a:ext cx="5334000" cy="5715000"/>
          </a:xfrm>
          <a:prstGeom prst="rect">
            <a:avLst/>
          </a:prstGeom>
        </p:spPr>
        <p:txBody>
          <a:bodyPr/>
          <a:lstStyle>
            <a:lvl1pPr>
              <a:spcBef>
                <a:spcPts val="3200"/>
              </a:spcBef>
              <a:buBlip>
                <a:blip r:embed="rId2"/>
              </a:buBlip>
            </a:lvl1pPr>
            <a:lvl2pPr>
              <a:spcBef>
                <a:spcPts val="3200"/>
              </a:spcBef>
              <a:buBlip>
                <a:blip r:embed="rId2"/>
              </a:buBlip>
            </a:lvl2pPr>
            <a:lvl3pPr>
              <a:spcBef>
                <a:spcPts val="3200"/>
              </a:spcBef>
              <a:buBlip>
                <a:blip r:embed="rId2"/>
              </a:buBlip>
            </a:lvl3pPr>
            <a:lvl4pPr>
              <a:spcBef>
                <a:spcPts val="3200"/>
              </a:spcBef>
              <a:buBlip>
                <a:blip r:embed="rId2"/>
              </a:buBlip>
            </a:lvl4pPr>
            <a:lvl5pPr>
              <a:spcBef>
                <a:spcPts val="3200"/>
              </a:spcBef>
              <a:buBlip>
                <a:blip r:embed="rId2"/>
              </a:buBlip>
            </a:lvl5pPr>
          </a:lstStyle>
          <a:p>
            <a:r>
              <a:t>Body Level One</a:t>
            </a:r>
          </a:p>
          <a:p>
            <a:pPr lvl="1"/>
            <a:r>
              <a:t>Body Level Two</a:t>
            </a:r>
          </a:p>
          <a:p>
            <a:pPr lvl="2"/>
            <a:r>
              <a:t>Body Level Three</a:t>
            </a:r>
          </a:p>
          <a:p>
            <a:pPr lvl="3"/>
            <a:r>
              <a:t>Body Level Four</a:t>
            </a:r>
          </a:p>
          <a:p>
            <a:pPr lvl="4"/>
            <a:r>
              <a:t>Body Level Five</a:t>
            </a:r>
          </a:p>
        </p:txBody>
      </p:sp>
      <p:sp>
        <p:nvSpPr>
          <p:cNvPr id="20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type="tx">
  <p:cSld name="Title &amp; Bullets - Right">
    <p:spTree>
      <p:nvGrpSpPr>
        <p:cNvPr id="1" name=""/>
        <p:cNvGrpSpPr/>
        <p:nvPr/>
      </p:nvGrpSpPr>
      <p:grpSpPr>
        <a:xfrm>
          <a:off x="0" y="0"/>
          <a:ext cx="0" cy="0"/>
          <a:chOff x="0" y="0"/>
          <a:chExt cx="0" cy="0"/>
        </a:xfrm>
      </p:grpSpPr>
      <p:sp>
        <p:nvSpPr>
          <p:cNvPr id="212" name="Title Text"/>
          <p:cNvSpPr txBox="1">
            <a:spLocks noGrp="1"/>
          </p:cNvSpPr>
          <p:nvPr>
            <p:ph type="title"/>
          </p:nvPr>
        </p:nvSpPr>
        <p:spPr>
          <a:prstGeom prst="rect">
            <a:avLst/>
          </a:prstGeom>
        </p:spPr>
        <p:txBody>
          <a:bodyPr/>
          <a:lstStyle/>
          <a:p>
            <a:r>
              <a:t>Title Text</a:t>
            </a:r>
          </a:p>
        </p:txBody>
      </p:sp>
      <p:sp>
        <p:nvSpPr>
          <p:cNvPr id="213" name="Body Level One…"/>
          <p:cNvSpPr txBox="1">
            <a:spLocks noGrp="1"/>
          </p:cNvSpPr>
          <p:nvPr>
            <p:ph type="body" sz="half" idx="1"/>
          </p:nvPr>
        </p:nvSpPr>
        <p:spPr>
          <a:xfrm>
            <a:off x="6629400" y="2768600"/>
            <a:ext cx="5334000" cy="5715000"/>
          </a:xfrm>
          <a:prstGeom prst="rect">
            <a:avLst/>
          </a:prstGeom>
        </p:spPr>
        <p:txBody>
          <a:bodyPr/>
          <a:lstStyle>
            <a:lvl1pPr>
              <a:spcBef>
                <a:spcPts val="3200"/>
              </a:spcBef>
              <a:buBlip>
                <a:blip r:embed="rId2"/>
              </a:buBlip>
            </a:lvl1pPr>
            <a:lvl2pPr>
              <a:spcBef>
                <a:spcPts val="3200"/>
              </a:spcBef>
              <a:buBlip>
                <a:blip r:embed="rId2"/>
              </a:buBlip>
            </a:lvl2pPr>
            <a:lvl3pPr>
              <a:spcBef>
                <a:spcPts val="3200"/>
              </a:spcBef>
              <a:buBlip>
                <a:blip r:embed="rId2"/>
              </a:buBlip>
            </a:lvl3pPr>
            <a:lvl4pPr>
              <a:spcBef>
                <a:spcPts val="3200"/>
              </a:spcBef>
              <a:buBlip>
                <a:blip r:embed="rId2"/>
              </a:buBlip>
            </a:lvl4pPr>
            <a:lvl5pPr>
              <a:spcBef>
                <a:spcPts val="3200"/>
              </a:spcBef>
              <a:buBlip>
                <a:blip r:embed="rId2"/>
              </a:buBlip>
            </a:lvl5pPr>
          </a:lstStyle>
          <a:p>
            <a:r>
              <a:t>Body Level One</a:t>
            </a:r>
          </a:p>
          <a:p>
            <a:pPr lvl="1"/>
            <a:r>
              <a:t>Body Level Two</a:t>
            </a:r>
          </a:p>
          <a:p>
            <a:pPr lvl="2"/>
            <a:r>
              <a:t>Body Level Three</a:t>
            </a:r>
          </a:p>
          <a:p>
            <a:pPr lvl="3"/>
            <a:r>
              <a:t>Body Level Four</a:t>
            </a:r>
          </a:p>
          <a:p>
            <a:pPr lvl="4"/>
            <a:r>
              <a:t>Body Level Five</a:t>
            </a:r>
          </a:p>
        </p:txBody>
      </p:sp>
      <p:sp>
        <p:nvSpPr>
          <p:cNvPr id="21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21" name="Title Text"/>
          <p:cNvSpPr txBox="1">
            <a:spLocks noGrp="1"/>
          </p:cNvSpPr>
          <p:nvPr>
            <p:ph type="title"/>
          </p:nvPr>
        </p:nvSpPr>
        <p:spPr>
          <a:prstGeom prst="rect">
            <a:avLst/>
          </a:prstGeom>
        </p:spPr>
        <p:txBody>
          <a:bodyPr/>
          <a:lstStyle/>
          <a:p>
            <a:r>
              <a:t>Title Text</a:t>
            </a:r>
          </a:p>
        </p:txBody>
      </p:sp>
      <p:sp>
        <p:nvSpPr>
          <p:cNvPr id="22" name="Body Level One…"/>
          <p:cNvSpPr txBox="1">
            <a:spLocks noGrp="1"/>
          </p:cNvSpPr>
          <p:nvPr>
            <p:ph type="body" idx="1"/>
          </p:nvPr>
        </p:nvSpPr>
        <p:spPr>
          <a:xfrm>
            <a:off x="1041400" y="2768600"/>
            <a:ext cx="10922000" cy="5715000"/>
          </a:xfrm>
          <a:prstGeom prst="rect">
            <a:avLst/>
          </a:prstGeom>
        </p:spPr>
        <p:txBody>
          <a:bodyPr/>
          <a:lstStyle>
            <a:lvl1pPr>
              <a:spcBef>
                <a:spcPts val="3200"/>
              </a:spcBef>
              <a:buBlip>
                <a:blip r:embed="rId2"/>
              </a:buBlip>
            </a:lvl1pPr>
            <a:lvl2pPr>
              <a:spcBef>
                <a:spcPts val="3200"/>
              </a:spcBef>
              <a:buBlip>
                <a:blip r:embed="rId2"/>
              </a:buBlip>
            </a:lvl2pPr>
            <a:lvl3pPr>
              <a:spcBef>
                <a:spcPts val="3200"/>
              </a:spcBef>
              <a:buBlip>
                <a:blip r:embed="rId2"/>
              </a:buBlip>
            </a:lvl3pPr>
            <a:lvl4pPr>
              <a:spcBef>
                <a:spcPts val="3200"/>
              </a:spcBef>
              <a:buBlip>
                <a:blip r:embed="rId2"/>
              </a:buBlip>
            </a:lvl4pPr>
            <a:lvl5pPr>
              <a:spcBef>
                <a:spcPts val="3200"/>
              </a:spcBef>
              <a:buBlip>
                <a:blip r:embed="rId2"/>
              </a:buBlip>
            </a:lvl5pPr>
          </a:lstStyle>
          <a:p>
            <a:r>
              <a:t>Body Level One</a:t>
            </a:r>
          </a:p>
          <a:p>
            <a:pPr lvl="1"/>
            <a:r>
              <a:t>Body Level Two</a:t>
            </a:r>
          </a:p>
          <a:p>
            <a:pPr lvl="2"/>
            <a:r>
              <a:t>Body Level Three</a:t>
            </a:r>
          </a:p>
          <a:p>
            <a:pPr lvl="3"/>
            <a:r>
              <a:t>Body Level Four</a:t>
            </a:r>
          </a:p>
          <a:p>
            <a:pPr lvl="4"/>
            <a:r>
              <a:t>Body Level Five</a:t>
            </a:r>
          </a:p>
        </p:txBody>
      </p:sp>
      <p:sp>
        <p:nvSpPr>
          <p:cNvPr id="2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type="tx">
  <p:cSld name="Photo - Vertical copy">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21" name="Image"/>
          <p:cNvSpPr>
            <a:spLocks noGrp="1"/>
          </p:cNvSpPr>
          <p:nvPr>
            <p:ph type="pic" sz="half" idx="21"/>
          </p:nvPr>
        </p:nvSpPr>
        <p:spPr>
          <a:xfrm>
            <a:off x="7670800" y="1663700"/>
            <a:ext cx="4292600" cy="6438900"/>
          </a:xfrm>
          <a:prstGeom prst="rect">
            <a:avLst/>
          </a:prstGeom>
          <a:ln w="9525">
            <a:round/>
          </a:ln>
        </p:spPr>
        <p:txBody>
          <a:bodyPr lIns="91439" tIns="45719" rIns="91439" bIns="45719" anchor="t"/>
          <a:lstStyle/>
          <a:p>
            <a:endParaRPr/>
          </a:p>
        </p:txBody>
      </p:sp>
      <p:sp>
        <p:nvSpPr>
          <p:cNvPr id="222" name="Title Text"/>
          <p:cNvSpPr txBox="1">
            <a:spLocks noGrp="1"/>
          </p:cNvSpPr>
          <p:nvPr>
            <p:ph type="title"/>
          </p:nvPr>
        </p:nvSpPr>
        <p:spPr>
          <a:xfrm>
            <a:off x="1041400" y="2019300"/>
            <a:ext cx="5334000" cy="2870200"/>
          </a:xfrm>
          <a:prstGeom prst="rect">
            <a:avLst/>
          </a:prstGeom>
        </p:spPr>
        <p:txBody>
          <a:bodyPr anchor="b"/>
          <a:lstStyle>
            <a:lvl1pPr marL="0">
              <a:defRPr b="1">
                <a:solidFill>
                  <a:srgbClr val="DEDDDE"/>
                </a:solidFill>
              </a:defRPr>
            </a:lvl1pPr>
          </a:lstStyle>
          <a:p>
            <a:r>
              <a:t>Title Text</a:t>
            </a:r>
          </a:p>
        </p:txBody>
      </p:sp>
      <p:sp>
        <p:nvSpPr>
          <p:cNvPr id="223" name="Body Level One…"/>
          <p:cNvSpPr txBox="1">
            <a:spLocks noGrp="1"/>
          </p:cNvSpPr>
          <p:nvPr>
            <p:ph type="body" sz="quarter" idx="1"/>
          </p:nvPr>
        </p:nvSpPr>
        <p:spPr>
          <a:xfrm>
            <a:off x="1041400" y="4876800"/>
            <a:ext cx="5334000" cy="2857500"/>
          </a:xfrm>
          <a:prstGeom prst="rect">
            <a:avLst/>
          </a:prstGeom>
        </p:spPr>
        <p:txBody>
          <a:bodyPr anchor="t"/>
          <a:lstStyle>
            <a:lvl1pPr marL="0" indent="0">
              <a:lnSpc>
                <a:spcPct val="110000"/>
              </a:lnSpc>
              <a:spcBef>
                <a:spcPts val="0"/>
              </a:spcBef>
              <a:buSzTx/>
              <a:buNone/>
              <a:defRPr b="1">
                <a:solidFill>
                  <a:srgbClr val="6696B6"/>
                </a:solidFill>
              </a:defRPr>
            </a:lvl1pPr>
            <a:lvl2pPr marL="0" indent="0">
              <a:lnSpc>
                <a:spcPct val="110000"/>
              </a:lnSpc>
              <a:spcBef>
                <a:spcPts val="0"/>
              </a:spcBef>
              <a:buSzTx/>
              <a:buNone/>
              <a:defRPr b="1">
                <a:solidFill>
                  <a:srgbClr val="6696B6"/>
                </a:solidFill>
              </a:defRPr>
            </a:lvl2pPr>
            <a:lvl3pPr marL="0" indent="0">
              <a:lnSpc>
                <a:spcPct val="110000"/>
              </a:lnSpc>
              <a:spcBef>
                <a:spcPts val="0"/>
              </a:spcBef>
              <a:buSzTx/>
              <a:buNone/>
              <a:defRPr b="1">
                <a:solidFill>
                  <a:srgbClr val="6696B6"/>
                </a:solidFill>
              </a:defRPr>
            </a:lvl3pPr>
            <a:lvl4pPr marL="0" indent="0">
              <a:lnSpc>
                <a:spcPct val="110000"/>
              </a:lnSpc>
              <a:spcBef>
                <a:spcPts val="0"/>
              </a:spcBef>
              <a:buSzTx/>
              <a:buNone/>
              <a:defRPr b="1">
                <a:solidFill>
                  <a:srgbClr val="6696B6"/>
                </a:solidFill>
              </a:defRPr>
            </a:lvl4pPr>
            <a:lvl5pPr marL="0" indent="0">
              <a:lnSpc>
                <a:spcPct val="110000"/>
              </a:lnSpc>
              <a:spcBef>
                <a:spcPts val="0"/>
              </a:spcBef>
              <a:buSzTx/>
              <a:buNone/>
              <a:defRPr b="1">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22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type="tx">
  <p:cSld name="Photo - Vertical copy 1">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31" name="Image"/>
          <p:cNvSpPr>
            <a:spLocks noGrp="1"/>
          </p:cNvSpPr>
          <p:nvPr>
            <p:ph type="pic" sz="half" idx="21"/>
          </p:nvPr>
        </p:nvSpPr>
        <p:spPr>
          <a:xfrm>
            <a:off x="7670800" y="1663700"/>
            <a:ext cx="4292600" cy="6438900"/>
          </a:xfrm>
          <a:prstGeom prst="rect">
            <a:avLst/>
          </a:prstGeom>
          <a:ln w="9525">
            <a:round/>
          </a:ln>
        </p:spPr>
        <p:txBody>
          <a:bodyPr lIns="91439" tIns="45719" rIns="91439" bIns="45719" anchor="t"/>
          <a:lstStyle/>
          <a:p>
            <a:endParaRPr/>
          </a:p>
        </p:txBody>
      </p:sp>
      <p:sp>
        <p:nvSpPr>
          <p:cNvPr id="232" name="Title Text"/>
          <p:cNvSpPr txBox="1">
            <a:spLocks noGrp="1"/>
          </p:cNvSpPr>
          <p:nvPr>
            <p:ph type="title"/>
          </p:nvPr>
        </p:nvSpPr>
        <p:spPr>
          <a:xfrm>
            <a:off x="1041400" y="2019300"/>
            <a:ext cx="5334000" cy="2870200"/>
          </a:xfrm>
          <a:prstGeom prst="rect">
            <a:avLst/>
          </a:prstGeom>
        </p:spPr>
        <p:txBody>
          <a:bodyPr anchor="b"/>
          <a:lstStyle>
            <a:lvl1pPr marL="0">
              <a:defRPr b="1">
                <a:solidFill>
                  <a:srgbClr val="DEDDDE"/>
                </a:solidFill>
              </a:defRPr>
            </a:lvl1pPr>
          </a:lstStyle>
          <a:p>
            <a:r>
              <a:t>Title Text</a:t>
            </a:r>
          </a:p>
        </p:txBody>
      </p:sp>
      <p:sp>
        <p:nvSpPr>
          <p:cNvPr id="233" name="Body Level One…"/>
          <p:cNvSpPr txBox="1">
            <a:spLocks noGrp="1"/>
          </p:cNvSpPr>
          <p:nvPr>
            <p:ph type="body" sz="quarter" idx="1"/>
          </p:nvPr>
        </p:nvSpPr>
        <p:spPr>
          <a:xfrm>
            <a:off x="1041400" y="4876800"/>
            <a:ext cx="5334000" cy="2857500"/>
          </a:xfrm>
          <a:prstGeom prst="rect">
            <a:avLst/>
          </a:prstGeom>
        </p:spPr>
        <p:txBody>
          <a:bodyPr anchor="t"/>
          <a:lstStyle>
            <a:lvl1pPr marL="0" indent="0">
              <a:lnSpc>
                <a:spcPct val="110000"/>
              </a:lnSpc>
              <a:spcBef>
                <a:spcPts val="0"/>
              </a:spcBef>
              <a:buSzTx/>
              <a:buNone/>
              <a:defRPr b="1">
                <a:solidFill>
                  <a:srgbClr val="6696B6"/>
                </a:solidFill>
              </a:defRPr>
            </a:lvl1pPr>
            <a:lvl2pPr marL="0" indent="0">
              <a:lnSpc>
                <a:spcPct val="110000"/>
              </a:lnSpc>
              <a:spcBef>
                <a:spcPts val="0"/>
              </a:spcBef>
              <a:buSzTx/>
              <a:buNone/>
              <a:defRPr b="1">
                <a:solidFill>
                  <a:srgbClr val="6696B6"/>
                </a:solidFill>
              </a:defRPr>
            </a:lvl2pPr>
            <a:lvl3pPr marL="0" indent="0">
              <a:lnSpc>
                <a:spcPct val="110000"/>
              </a:lnSpc>
              <a:spcBef>
                <a:spcPts val="0"/>
              </a:spcBef>
              <a:buSzTx/>
              <a:buNone/>
              <a:defRPr b="1">
                <a:solidFill>
                  <a:srgbClr val="6696B6"/>
                </a:solidFill>
              </a:defRPr>
            </a:lvl3pPr>
            <a:lvl4pPr marL="0" indent="0">
              <a:lnSpc>
                <a:spcPct val="110000"/>
              </a:lnSpc>
              <a:spcBef>
                <a:spcPts val="0"/>
              </a:spcBef>
              <a:buSzTx/>
              <a:buNone/>
              <a:defRPr b="1">
                <a:solidFill>
                  <a:srgbClr val="6696B6"/>
                </a:solidFill>
              </a:defRPr>
            </a:lvl4pPr>
            <a:lvl5pPr marL="0" indent="0">
              <a:lnSpc>
                <a:spcPct val="110000"/>
              </a:lnSpc>
              <a:spcBef>
                <a:spcPts val="0"/>
              </a:spcBef>
              <a:buSzTx/>
              <a:buNone/>
              <a:defRPr b="1">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23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2.xml><?xml version="1.0" encoding="utf-8"?>
<p:sldLayout xmlns:a="http://schemas.openxmlformats.org/drawingml/2006/main" xmlns:r="http://schemas.openxmlformats.org/officeDocument/2006/relationships" xmlns:p="http://schemas.openxmlformats.org/presentationml/2006/main" type="tx">
  <p:cSld name="Photo - Vertical copy 2">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41" name="Image"/>
          <p:cNvSpPr>
            <a:spLocks noGrp="1"/>
          </p:cNvSpPr>
          <p:nvPr>
            <p:ph type="pic" sz="half" idx="21"/>
          </p:nvPr>
        </p:nvSpPr>
        <p:spPr>
          <a:xfrm>
            <a:off x="7670800" y="1663700"/>
            <a:ext cx="4292600" cy="6438900"/>
          </a:xfrm>
          <a:prstGeom prst="rect">
            <a:avLst/>
          </a:prstGeom>
          <a:ln w="9525">
            <a:round/>
          </a:ln>
        </p:spPr>
        <p:txBody>
          <a:bodyPr lIns="91439" tIns="45719" rIns="91439" bIns="45719" anchor="t"/>
          <a:lstStyle/>
          <a:p>
            <a:endParaRPr/>
          </a:p>
        </p:txBody>
      </p:sp>
      <p:sp>
        <p:nvSpPr>
          <p:cNvPr id="242" name="Title Text"/>
          <p:cNvSpPr txBox="1">
            <a:spLocks noGrp="1"/>
          </p:cNvSpPr>
          <p:nvPr>
            <p:ph type="title"/>
          </p:nvPr>
        </p:nvSpPr>
        <p:spPr>
          <a:xfrm>
            <a:off x="1041400" y="2019300"/>
            <a:ext cx="5334000" cy="2870200"/>
          </a:xfrm>
          <a:prstGeom prst="rect">
            <a:avLst/>
          </a:prstGeom>
        </p:spPr>
        <p:txBody>
          <a:bodyPr anchor="b"/>
          <a:lstStyle>
            <a:lvl1pPr marL="0">
              <a:defRPr b="1">
                <a:solidFill>
                  <a:srgbClr val="DEDDDE"/>
                </a:solidFill>
              </a:defRPr>
            </a:lvl1pPr>
          </a:lstStyle>
          <a:p>
            <a:r>
              <a:t>Title Text</a:t>
            </a:r>
          </a:p>
        </p:txBody>
      </p:sp>
      <p:sp>
        <p:nvSpPr>
          <p:cNvPr id="243" name="Body Level One…"/>
          <p:cNvSpPr txBox="1">
            <a:spLocks noGrp="1"/>
          </p:cNvSpPr>
          <p:nvPr>
            <p:ph type="body" sz="quarter" idx="1"/>
          </p:nvPr>
        </p:nvSpPr>
        <p:spPr>
          <a:xfrm>
            <a:off x="1041400" y="4876800"/>
            <a:ext cx="5334000" cy="2857500"/>
          </a:xfrm>
          <a:prstGeom prst="rect">
            <a:avLst/>
          </a:prstGeom>
        </p:spPr>
        <p:txBody>
          <a:bodyPr anchor="t"/>
          <a:lstStyle>
            <a:lvl1pPr marL="0" indent="0">
              <a:lnSpc>
                <a:spcPct val="110000"/>
              </a:lnSpc>
              <a:spcBef>
                <a:spcPts val="0"/>
              </a:spcBef>
              <a:buSzTx/>
              <a:buNone/>
              <a:defRPr b="1">
                <a:solidFill>
                  <a:srgbClr val="6696B6"/>
                </a:solidFill>
              </a:defRPr>
            </a:lvl1pPr>
            <a:lvl2pPr marL="0" indent="0">
              <a:lnSpc>
                <a:spcPct val="110000"/>
              </a:lnSpc>
              <a:spcBef>
                <a:spcPts val="0"/>
              </a:spcBef>
              <a:buSzTx/>
              <a:buNone/>
              <a:defRPr b="1">
                <a:solidFill>
                  <a:srgbClr val="6696B6"/>
                </a:solidFill>
              </a:defRPr>
            </a:lvl2pPr>
            <a:lvl3pPr marL="0" indent="0">
              <a:lnSpc>
                <a:spcPct val="110000"/>
              </a:lnSpc>
              <a:spcBef>
                <a:spcPts val="0"/>
              </a:spcBef>
              <a:buSzTx/>
              <a:buNone/>
              <a:defRPr b="1">
                <a:solidFill>
                  <a:srgbClr val="6696B6"/>
                </a:solidFill>
              </a:defRPr>
            </a:lvl3pPr>
            <a:lvl4pPr marL="0" indent="0">
              <a:lnSpc>
                <a:spcPct val="110000"/>
              </a:lnSpc>
              <a:spcBef>
                <a:spcPts val="0"/>
              </a:spcBef>
              <a:buSzTx/>
              <a:buNone/>
              <a:defRPr b="1">
                <a:solidFill>
                  <a:srgbClr val="6696B6"/>
                </a:solidFill>
              </a:defRPr>
            </a:lvl4pPr>
            <a:lvl5pPr marL="0" indent="0">
              <a:lnSpc>
                <a:spcPct val="110000"/>
              </a:lnSpc>
              <a:spcBef>
                <a:spcPts val="0"/>
              </a:spcBef>
              <a:buSzTx/>
              <a:buNone/>
              <a:defRPr b="1">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24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3.xml><?xml version="1.0" encoding="utf-8"?>
<p:sldLayout xmlns:a="http://schemas.openxmlformats.org/drawingml/2006/main" xmlns:r="http://schemas.openxmlformats.org/officeDocument/2006/relationships" xmlns:p="http://schemas.openxmlformats.org/presentationml/2006/main" type="tx">
  <p:cSld name="Photo - Vertical copy 3">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51" name="Image"/>
          <p:cNvSpPr>
            <a:spLocks noGrp="1"/>
          </p:cNvSpPr>
          <p:nvPr>
            <p:ph type="pic" sz="half" idx="21"/>
          </p:nvPr>
        </p:nvSpPr>
        <p:spPr>
          <a:xfrm>
            <a:off x="7670800" y="1663700"/>
            <a:ext cx="4292600" cy="6438900"/>
          </a:xfrm>
          <a:prstGeom prst="rect">
            <a:avLst/>
          </a:prstGeom>
          <a:ln w="9525">
            <a:round/>
          </a:ln>
        </p:spPr>
        <p:txBody>
          <a:bodyPr lIns="91439" tIns="45719" rIns="91439" bIns="45719" anchor="t"/>
          <a:lstStyle/>
          <a:p>
            <a:endParaRPr/>
          </a:p>
        </p:txBody>
      </p:sp>
      <p:sp>
        <p:nvSpPr>
          <p:cNvPr id="252" name="Title Text"/>
          <p:cNvSpPr txBox="1">
            <a:spLocks noGrp="1"/>
          </p:cNvSpPr>
          <p:nvPr>
            <p:ph type="title"/>
          </p:nvPr>
        </p:nvSpPr>
        <p:spPr>
          <a:xfrm>
            <a:off x="1041400" y="2019300"/>
            <a:ext cx="5334000" cy="2870200"/>
          </a:xfrm>
          <a:prstGeom prst="rect">
            <a:avLst/>
          </a:prstGeom>
        </p:spPr>
        <p:txBody>
          <a:bodyPr anchor="b"/>
          <a:lstStyle>
            <a:lvl1pPr marL="0">
              <a:defRPr b="1">
                <a:solidFill>
                  <a:srgbClr val="DEDDDE"/>
                </a:solidFill>
              </a:defRPr>
            </a:lvl1pPr>
          </a:lstStyle>
          <a:p>
            <a:r>
              <a:t>Title Text</a:t>
            </a:r>
          </a:p>
        </p:txBody>
      </p:sp>
      <p:sp>
        <p:nvSpPr>
          <p:cNvPr id="253" name="Body Level One…"/>
          <p:cNvSpPr txBox="1">
            <a:spLocks noGrp="1"/>
          </p:cNvSpPr>
          <p:nvPr>
            <p:ph type="body" sz="quarter" idx="1"/>
          </p:nvPr>
        </p:nvSpPr>
        <p:spPr>
          <a:xfrm>
            <a:off x="1041400" y="4876800"/>
            <a:ext cx="5334000" cy="2857500"/>
          </a:xfrm>
          <a:prstGeom prst="rect">
            <a:avLst/>
          </a:prstGeom>
        </p:spPr>
        <p:txBody>
          <a:bodyPr anchor="t"/>
          <a:lstStyle>
            <a:lvl1pPr marL="0" indent="0">
              <a:lnSpc>
                <a:spcPct val="110000"/>
              </a:lnSpc>
              <a:spcBef>
                <a:spcPts val="0"/>
              </a:spcBef>
              <a:buSzTx/>
              <a:buNone/>
              <a:defRPr b="1">
                <a:solidFill>
                  <a:srgbClr val="6696B6"/>
                </a:solidFill>
              </a:defRPr>
            </a:lvl1pPr>
            <a:lvl2pPr marL="0" indent="0">
              <a:lnSpc>
                <a:spcPct val="110000"/>
              </a:lnSpc>
              <a:spcBef>
                <a:spcPts val="0"/>
              </a:spcBef>
              <a:buSzTx/>
              <a:buNone/>
              <a:defRPr b="1">
                <a:solidFill>
                  <a:srgbClr val="6696B6"/>
                </a:solidFill>
              </a:defRPr>
            </a:lvl2pPr>
            <a:lvl3pPr marL="0" indent="0">
              <a:lnSpc>
                <a:spcPct val="110000"/>
              </a:lnSpc>
              <a:spcBef>
                <a:spcPts val="0"/>
              </a:spcBef>
              <a:buSzTx/>
              <a:buNone/>
              <a:defRPr b="1">
                <a:solidFill>
                  <a:srgbClr val="6696B6"/>
                </a:solidFill>
              </a:defRPr>
            </a:lvl3pPr>
            <a:lvl4pPr marL="0" indent="0">
              <a:lnSpc>
                <a:spcPct val="110000"/>
              </a:lnSpc>
              <a:spcBef>
                <a:spcPts val="0"/>
              </a:spcBef>
              <a:buSzTx/>
              <a:buNone/>
              <a:defRPr b="1">
                <a:solidFill>
                  <a:srgbClr val="6696B6"/>
                </a:solidFill>
              </a:defRPr>
            </a:lvl4pPr>
            <a:lvl5pPr marL="0" indent="0">
              <a:lnSpc>
                <a:spcPct val="110000"/>
              </a:lnSpc>
              <a:spcBef>
                <a:spcPts val="0"/>
              </a:spcBef>
              <a:buSzTx/>
              <a:buNone/>
              <a:defRPr b="1">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25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tx">
  <p:cSld name="Photo - Vertical">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61" name="Rectangle"/>
          <p:cNvSpPr/>
          <p:nvPr/>
        </p:nvSpPr>
        <p:spPr>
          <a:xfrm>
            <a:off x="283843" y="279400"/>
            <a:ext cx="12446001" cy="9220200"/>
          </a:xfrm>
          <a:prstGeom prst="rect">
            <a:avLst/>
          </a:prstGeom>
          <a:ln w="25400">
            <a:solidFill>
              <a:srgbClr val="A2A1A6"/>
            </a:solidFill>
            <a:miter lim="400000"/>
          </a:ln>
        </p:spPr>
        <p:txBody>
          <a:bodyPr lIns="50800" tIns="50800" rIns="50800" bIns="50800" anchor="ctr"/>
          <a:lstStyle/>
          <a:p>
            <a:pPr>
              <a:defRPr sz="4000" b="0" cap="none">
                <a:solidFill>
                  <a:srgbClr val="FFFFFF"/>
                </a:solidFill>
                <a:effectLst>
                  <a:outerShdw blurRad="38100" dist="12700" dir="5400000" rotWithShape="0">
                    <a:srgbClr val="000000">
                      <a:alpha val="50000"/>
                    </a:srgbClr>
                  </a:outerShdw>
                </a:effectLst>
              </a:defRPr>
            </a:pPr>
            <a:endParaRPr/>
          </a:p>
        </p:txBody>
      </p:sp>
      <p:sp>
        <p:nvSpPr>
          <p:cNvPr id="262" name="Image"/>
          <p:cNvSpPr>
            <a:spLocks noGrp="1"/>
          </p:cNvSpPr>
          <p:nvPr>
            <p:ph type="pic" sz="half" idx="21"/>
          </p:nvPr>
        </p:nvSpPr>
        <p:spPr>
          <a:xfrm>
            <a:off x="7670800" y="1663700"/>
            <a:ext cx="4292600" cy="6438900"/>
          </a:xfrm>
          <a:prstGeom prst="rect">
            <a:avLst/>
          </a:prstGeom>
          <a:ln w="9525">
            <a:round/>
          </a:ln>
        </p:spPr>
        <p:txBody>
          <a:bodyPr lIns="91439" tIns="45719" rIns="91439" bIns="45719" anchor="t"/>
          <a:lstStyle/>
          <a:p>
            <a:endParaRPr/>
          </a:p>
        </p:txBody>
      </p:sp>
      <p:sp>
        <p:nvSpPr>
          <p:cNvPr id="263" name="Title Text"/>
          <p:cNvSpPr txBox="1">
            <a:spLocks noGrp="1"/>
          </p:cNvSpPr>
          <p:nvPr>
            <p:ph type="title"/>
          </p:nvPr>
        </p:nvSpPr>
        <p:spPr>
          <a:xfrm>
            <a:off x="1041400" y="2019300"/>
            <a:ext cx="5334000" cy="2870200"/>
          </a:xfrm>
          <a:prstGeom prst="rect">
            <a:avLst/>
          </a:prstGeom>
        </p:spPr>
        <p:txBody>
          <a:bodyPr anchor="b"/>
          <a:lstStyle>
            <a:lvl1pPr marL="0">
              <a:defRPr b="1">
                <a:solidFill>
                  <a:srgbClr val="DEDDDE"/>
                </a:solidFill>
              </a:defRPr>
            </a:lvl1pPr>
          </a:lstStyle>
          <a:p>
            <a:r>
              <a:t>Title Text</a:t>
            </a:r>
          </a:p>
        </p:txBody>
      </p:sp>
      <p:sp>
        <p:nvSpPr>
          <p:cNvPr id="264" name="Body Level One…"/>
          <p:cNvSpPr txBox="1">
            <a:spLocks noGrp="1"/>
          </p:cNvSpPr>
          <p:nvPr>
            <p:ph type="body" sz="quarter" idx="1"/>
          </p:nvPr>
        </p:nvSpPr>
        <p:spPr>
          <a:xfrm>
            <a:off x="1041400" y="4876800"/>
            <a:ext cx="5334000" cy="2857500"/>
          </a:xfrm>
          <a:prstGeom prst="rect">
            <a:avLst/>
          </a:prstGeom>
        </p:spPr>
        <p:txBody>
          <a:bodyPr anchor="t"/>
          <a:lstStyle>
            <a:lvl1pPr marL="0" indent="0">
              <a:lnSpc>
                <a:spcPct val="110000"/>
              </a:lnSpc>
              <a:spcBef>
                <a:spcPts val="0"/>
              </a:spcBef>
              <a:buSzTx/>
              <a:buNone/>
              <a:defRPr b="1">
                <a:solidFill>
                  <a:srgbClr val="6696B6"/>
                </a:solidFill>
              </a:defRPr>
            </a:lvl1pPr>
            <a:lvl2pPr marL="0" indent="0">
              <a:lnSpc>
                <a:spcPct val="110000"/>
              </a:lnSpc>
              <a:spcBef>
                <a:spcPts val="0"/>
              </a:spcBef>
              <a:buSzTx/>
              <a:buNone/>
              <a:defRPr b="1">
                <a:solidFill>
                  <a:srgbClr val="6696B6"/>
                </a:solidFill>
              </a:defRPr>
            </a:lvl2pPr>
            <a:lvl3pPr marL="0" indent="0">
              <a:lnSpc>
                <a:spcPct val="110000"/>
              </a:lnSpc>
              <a:spcBef>
                <a:spcPts val="0"/>
              </a:spcBef>
              <a:buSzTx/>
              <a:buNone/>
              <a:defRPr b="1">
                <a:solidFill>
                  <a:srgbClr val="6696B6"/>
                </a:solidFill>
              </a:defRPr>
            </a:lvl3pPr>
            <a:lvl4pPr marL="0" indent="0">
              <a:lnSpc>
                <a:spcPct val="110000"/>
              </a:lnSpc>
              <a:spcBef>
                <a:spcPts val="0"/>
              </a:spcBef>
              <a:buSzTx/>
              <a:buNone/>
              <a:defRPr b="1">
                <a:solidFill>
                  <a:srgbClr val="6696B6"/>
                </a:solidFill>
              </a:defRPr>
            </a:lvl4pPr>
            <a:lvl5pPr marL="0" indent="0">
              <a:lnSpc>
                <a:spcPct val="110000"/>
              </a:lnSpc>
              <a:spcBef>
                <a:spcPts val="0"/>
              </a:spcBef>
              <a:buSzTx/>
              <a:buNone/>
              <a:defRPr b="1">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265" name="Slide Number"/>
          <p:cNvSpPr txBox="1">
            <a:spLocks noGrp="1"/>
          </p:cNvSpPr>
          <p:nvPr>
            <p:ph type="sldNum" sz="quarter" idx="2"/>
          </p:nvPr>
        </p:nvSpPr>
        <p:spPr>
          <a:xfrm>
            <a:off x="6352716" y="9474200"/>
            <a:ext cx="312068" cy="298984"/>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tx">
  <p:cSld name="Title &amp; Subtitle">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72" name="Rectangle"/>
          <p:cNvSpPr/>
          <p:nvPr/>
        </p:nvSpPr>
        <p:spPr>
          <a:xfrm>
            <a:off x="283843" y="279400"/>
            <a:ext cx="12446001" cy="9220200"/>
          </a:xfrm>
          <a:prstGeom prst="rect">
            <a:avLst/>
          </a:prstGeom>
          <a:ln w="25400">
            <a:solidFill>
              <a:srgbClr val="A2A1A6"/>
            </a:solidFill>
            <a:miter lim="400000"/>
          </a:ln>
        </p:spPr>
        <p:txBody>
          <a:bodyPr lIns="50800" tIns="50800" rIns="50800" bIns="50800" anchor="ctr"/>
          <a:lstStyle/>
          <a:p>
            <a:pPr>
              <a:defRPr sz="4000" b="0" cap="none">
                <a:solidFill>
                  <a:srgbClr val="FFFFFF"/>
                </a:solidFill>
                <a:effectLst>
                  <a:outerShdw blurRad="38100" dist="12700" dir="5400000" rotWithShape="0">
                    <a:srgbClr val="000000">
                      <a:alpha val="50000"/>
                    </a:srgbClr>
                  </a:outerShdw>
                </a:effectLst>
              </a:defRPr>
            </a:pPr>
            <a:endParaRPr/>
          </a:p>
        </p:txBody>
      </p:sp>
      <p:sp>
        <p:nvSpPr>
          <p:cNvPr id="273" name="Title Text"/>
          <p:cNvSpPr txBox="1">
            <a:spLocks noGrp="1"/>
          </p:cNvSpPr>
          <p:nvPr>
            <p:ph type="title"/>
          </p:nvPr>
        </p:nvSpPr>
        <p:spPr>
          <a:xfrm>
            <a:off x="1422400" y="5245100"/>
            <a:ext cx="10541000" cy="2628900"/>
          </a:xfrm>
          <a:prstGeom prst="rect">
            <a:avLst/>
          </a:prstGeom>
        </p:spPr>
        <p:txBody>
          <a:bodyPr anchor="b"/>
          <a:lstStyle>
            <a:lvl1pPr marL="0">
              <a:lnSpc>
                <a:spcPct val="100000"/>
              </a:lnSpc>
              <a:defRPr sz="7600" b="1">
                <a:solidFill>
                  <a:srgbClr val="DEDDDE"/>
                </a:solidFill>
              </a:defRPr>
            </a:lvl1pPr>
          </a:lstStyle>
          <a:p>
            <a:r>
              <a:t>Title Text</a:t>
            </a:r>
          </a:p>
        </p:txBody>
      </p:sp>
      <p:sp>
        <p:nvSpPr>
          <p:cNvPr id="274" name="Body Level One…"/>
          <p:cNvSpPr txBox="1">
            <a:spLocks noGrp="1"/>
          </p:cNvSpPr>
          <p:nvPr>
            <p:ph type="body" sz="quarter" idx="1"/>
          </p:nvPr>
        </p:nvSpPr>
        <p:spPr>
          <a:xfrm>
            <a:off x="1422400" y="7861300"/>
            <a:ext cx="10541000" cy="1612900"/>
          </a:xfrm>
          <a:prstGeom prst="rect">
            <a:avLst/>
          </a:prstGeom>
        </p:spPr>
        <p:txBody>
          <a:bodyPr anchor="t"/>
          <a:lstStyle>
            <a:lvl1pPr marL="0" indent="0">
              <a:spcBef>
                <a:spcPts val="0"/>
              </a:spcBef>
              <a:buSzTx/>
              <a:buNone/>
              <a:defRPr sz="4600" b="1">
                <a:solidFill>
                  <a:srgbClr val="6696B6"/>
                </a:solidFill>
              </a:defRPr>
            </a:lvl1pPr>
            <a:lvl2pPr marL="0" indent="0">
              <a:spcBef>
                <a:spcPts val="0"/>
              </a:spcBef>
              <a:buSzTx/>
              <a:buNone/>
              <a:defRPr sz="4600" b="1">
                <a:solidFill>
                  <a:srgbClr val="6696B6"/>
                </a:solidFill>
              </a:defRPr>
            </a:lvl2pPr>
            <a:lvl3pPr marL="0" indent="0">
              <a:spcBef>
                <a:spcPts val="0"/>
              </a:spcBef>
              <a:buSzTx/>
              <a:buNone/>
              <a:defRPr sz="4600" b="1">
                <a:solidFill>
                  <a:srgbClr val="6696B6"/>
                </a:solidFill>
              </a:defRPr>
            </a:lvl3pPr>
            <a:lvl4pPr marL="0" indent="0">
              <a:spcBef>
                <a:spcPts val="0"/>
              </a:spcBef>
              <a:buSzTx/>
              <a:buNone/>
              <a:defRPr sz="4600" b="1">
                <a:solidFill>
                  <a:srgbClr val="6696B6"/>
                </a:solidFill>
              </a:defRPr>
            </a:lvl4pPr>
            <a:lvl5pPr marL="0" indent="0">
              <a:spcBef>
                <a:spcPts val="0"/>
              </a:spcBef>
              <a:buSzTx/>
              <a:buNone/>
              <a:defRPr sz="4600" b="1">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275" name="Slide Number"/>
          <p:cNvSpPr txBox="1">
            <a:spLocks noGrp="1"/>
          </p:cNvSpPr>
          <p:nvPr>
            <p:ph type="sldNum" sz="quarter" idx="2"/>
          </p:nvPr>
        </p:nvSpPr>
        <p:spPr>
          <a:xfrm>
            <a:off x="6349972" y="9474200"/>
            <a:ext cx="312069" cy="298984"/>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tx">
  <p:cSld name="Photo - Vertical copy">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82" name="Rectangle"/>
          <p:cNvSpPr/>
          <p:nvPr/>
        </p:nvSpPr>
        <p:spPr>
          <a:xfrm>
            <a:off x="283843" y="279400"/>
            <a:ext cx="12446001" cy="9220200"/>
          </a:xfrm>
          <a:prstGeom prst="rect">
            <a:avLst/>
          </a:prstGeom>
          <a:ln w="25400">
            <a:solidFill>
              <a:srgbClr val="A2A1A6"/>
            </a:solidFill>
            <a:miter lim="400000"/>
          </a:ln>
        </p:spPr>
        <p:txBody>
          <a:bodyPr lIns="50800" tIns="50800" rIns="50800" bIns="50800" anchor="ctr"/>
          <a:lstStyle/>
          <a:p>
            <a:pPr>
              <a:defRPr sz="4000" b="0" cap="none">
                <a:solidFill>
                  <a:srgbClr val="FFFFFF"/>
                </a:solidFill>
                <a:effectLst>
                  <a:outerShdw blurRad="38100" dist="12700" dir="5400000" rotWithShape="0">
                    <a:srgbClr val="000000">
                      <a:alpha val="50000"/>
                    </a:srgbClr>
                  </a:outerShdw>
                </a:effectLst>
              </a:defRPr>
            </a:pPr>
            <a:endParaRPr/>
          </a:p>
        </p:txBody>
      </p:sp>
      <p:sp>
        <p:nvSpPr>
          <p:cNvPr id="283" name="Image"/>
          <p:cNvSpPr>
            <a:spLocks noGrp="1"/>
          </p:cNvSpPr>
          <p:nvPr>
            <p:ph type="pic" sz="half" idx="21"/>
          </p:nvPr>
        </p:nvSpPr>
        <p:spPr>
          <a:xfrm>
            <a:off x="7670800" y="1663700"/>
            <a:ext cx="4292600" cy="6438900"/>
          </a:xfrm>
          <a:prstGeom prst="rect">
            <a:avLst/>
          </a:prstGeom>
          <a:ln w="9525">
            <a:round/>
          </a:ln>
        </p:spPr>
        <p:txBody>
          <a:bodyPr lIns="91439" tIns="45719" rIns="91439" bIns="45719" anchor="t"/>
          <a:lstStyle/>
          <a:p>
            <a:endParaRPr/>
          </a:p>
        </p:txBody>
      </p:sp>
      <p:sp>
        <p:nvSpPr>
          <p:cNvPr id="284" name="Title Text"/>
          <p:cNvSpPr txBox="1">
            <a:spLocks noGrp="1"/>
          </p:cNvSpPr>
          <p:nvPr>
            <p:ph type="title"/>
          </p:nvPr>
        </p:nvSpPr>
        <p:spPr>
          <a:xfrm>
            <a:off x="1041400" y="2019300"/>
            <a:ext cx="5334000" cy="2870200"/>
          </a:xfrm>
          <a:prstGeom prst="rect">
            <a:avLst/>
          </a:prstGeom>
        </p:spPr>
        <p:txBody>
          <a:bodyPr anchor="b"/>
          <a:lstStyle>
            <a:lvl1pPr marL="0">
              <a:defRPr b="1">
                <a:solidFill>
                  <a:srgbClr val="DEDDDE"/>
                </a:solidFill>
              </a:defRPr>
            </a:lvl1pPr>
          </a:lstStyle>
          <a:p>
            <a:r>
              <a:t>Title Text</a:t>
            </a:r>
          </a:p>
        </p:txBody>
      </p:sp>
      <p:sp>
        <p:nvSpPr>
          <p:cNvPr id="285" name="Body Level One…"/>
          <p:cNvSpPr txBox="1">
            <a:spLocks noGrp="1"/>
          </p:cNvSpPr>
          <p:nvPr>
            <p:ph type="body" sz="quarter" idx="1"/>
          </p:nvPr>
        </p:nvSpPr>
        <p:spPr>
          <a:xfrm>
            <a:off x="1041400" y="4876800"/>
            <a:ext cx="5334000" cy="2857500"/>
          </a:xfrm>
          <a:prstGeom prst="rect">
            <a:avLst/>
          </a:prstGeom>
        </p:spPr>
        <p:txBody>
          <a:bodyPr anchor="t"/>
          <a:lstStyle>
            <a:lvl1pPr marL="0" indent="0">
              <a:lnSpc>
                <a:spcPct val="110000"/>
              </a:lnSpc>
              <a:spcBef>
                <a:spcPts val="0"/>
              </a:spcBef>
              <a:buSzTx/>
              <a:buNone/>
              <a:defRPr b="1">
                <a:solidFill>
                  <a:srgbClr val="6696B6"/>
                </a:solidFill>
              </a:defRPr>
            </a:lvl1pPr>
            <a:lvl2pPr marL="0" indent="0">
              <a:lnSpc>
                <a:spcPct val="110000"/>
              </a:lnSpc>
              <a:spcBef>
                <a:spcPts val="0"/>
              </a:spcBef>
              <a:buSzTx/>
              <a:buNone/>
              <a:defRPr b="1">
                <a:solidFill>
                  <a:srgbClr val="6696B6"/>
                </a:solidFill>
              </a:defRPr>
            </a:lvl2pPr>
            <a:lvl3pPr marL="0" indent="0">
              <a:lnSpc>
                <a:spcPct val="110000"/>
              </a:lnSpc>
              <a:spcBef>
                <a:spcPts val="0"/>
              </a:spcBef>
              <a:buSzTx/>
              <a:buNone/>
              <a:defRPr b="1">
                <a:solidFill>
                  <a:srgbClr val="6696B6"/>
                </a:solidFill>
              </a:defRPr>
            </a:lvl3pPr>
            <a:lvl4pPr marL="0" indent="0">
              <a:lnSpc>
                <a:spcPct val="110000"/>
              </a:lnSpc>
              <a:spcBef>
                <a:spcPts val="0"/>
              </a:spcBef>
              <a:buSzTx/>
              <a:buNone/>
              <a:defRPr b="1">
                <a:solidFill>
                  <a:srgbClr val="6696B6"/>
                </a:solidFill>
              </a:defRPr>
            </a:lvl4pPr>
            <a:lvl5pPr marL="0" indent="0">
              <a:lnSpc>
                <a:spcPct val="110000"/>
              </a:lnSpc>
              <a:spcBef>
                <a:spcPts val="0"/>
              </a:spcBef>
              <a:buSzTx/>
              <a:buNone/>
              <a:defRPr b="1">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286" name="Slide Number"/>
          <p:cNvSpPr txBox="1">
            <a:spLocks noGrp="1"/>
          </p:cNvSpPr>
          <p:nvPr>
            <p:ph type="sldNum" sz="quarter" idx="2"/>
          </p:nvPr>
        </p:nvSpPr>
        <p:spPr>
          <a:xfrm>
            <a:off x="6352716" y="9474200"/>
            <a:ext cx="312068" cy="298984"/>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tx">
  <p:cSld name="Title &amp; Bullets">
    <p:bg>
      <p:bgPr>
        <a:solidFill>
          <a:srgbClr val="000000"/>
        </a:solidFill>
        <a:effectLst/>
      </p:bgPr>
    </p:bg>
    <p:spTree>
      <p:nvGrpSpPr>
        <p:cNvPr id="1" name=""/>
        <p:cNvGrpSpPr/>
        <p:nvPr/>
      </p:nvGrpSpPr>
      <p:grpSpPr>
        <a:xfrm>
          <a:off x="0" y="0"/>
          <a:ext cx="0" cy="0"/>
          <a:chOff x="0" y="0"/>
          <a:chExt cx="0" cy="0"/>
        </a:xfrm>
      </p:grpSpPr>
      <p:sp>
        <p:nvSpPr>
          <p:cNvPr id="293" name="Title Text"/>
          <p:cNvSpPr txBox="1">
            <a:spLocks noGrp="1"/>
          </p:cNvSpPr>
          <p:nvPr>
            <p:ph type="title"/>
          </p:nvPr>
        </p:nvSpPr>
        <p:spPr>
          <a:xfrm>
            <a:off x="1270000" y="254000"/>
            <a:ext cx="10464800" cy="2438400"/>
          </a:xfrm>
          <a:prstGeom prst="rect">
            <a:avLst/>
          </a:prstGeom>
        </p:spPr>
        <p:txBody>
          <a:bodyPr/>
          <a:lstStyle>
            <a:lvl1pPr marL="0" algn="ctr">
              <a:lnSpc>
                <a:spcPct val="100000"/>
              </a:lnSpc>
              <a:defRPr sz="8400">
                <a:solidFill>
                  <a:srgbClr val="FFFFFF"/>
                </a:solidFill>
              </a:defRPr>
            </a:lvl1pPr>
          </a:lstStyle>
          <a:p>
            <a:r>
              <a:t>Title Text</a:t>
            </a:r>
          </a:p>
        </p:txBody>
      </p:sp>
      <p:sp>
        <p:nvSpPr>
          <p:cNvPr id="294" name="Body Level One…"/>
          <p:cNvSpPr txBox="1">
            <a:spLocks noGrp="1"/>
          </p:cNvSpPr>
          <p:nvPr>
            <p:ph type="body" idx="1"/>
          </p:nvPr>
        </p:nvSpPr>
        <p:spPr>
          <a:xfrm>
            <a:off x="1270000" y="2768600"/>
            <a:ext cx="10464800" cy="5715000"/>
          </a:xfrm>
          <a:prstGeom prst="rect">
            <a:avLst/>
          </a:prstGeom>
        </p:spPr>
        <p:txBody>
          <a:bodyPr/>
          <a:lstStyle>
            <a:lvl1pPr marL="889000" indent="-571500">
              <a:spcBef>
                <a:spcPts val="2400"/>
              </a:spcBef>
              <a:buSzPct val="171000"/>
              <a:buChar char="•"/>
              <a:defRPr sz="4200">
                <a:solidFill>
                  <a:srgbClr val="FFFFFF"/>
                </a:solidFill>
              </a:defRPr>
            </a:lvl1pPr>
            <a:lvl2pPr marL="1333500" indent="-571500">
              <a:spcBef>
                <a:spcPts val="2400"/>
              </a:spcBef>
              <a:buSzPct val="171000"/>
              <a:buChar char="•"/>
              <a:defRPr sz="4200">
                <a:solidFill>
                  <a:srgbClr val="FFFFFF"/>
                </a:solidFill>
              </a:defRPr>
            </a:lvl2pPr>
            <a:lvl3pPr marL="1778000" indent="-571500">
              <a:spcBef>
                <a:spcPts val="2400"/>
              </a:spcBef>
              <a:buSzPct val="171000"/>
              <a:buChar char="•"/>
              <a:defRPr sz="4200">
                <a:solidFill>
                  <a:srgbClr val="FFFFFF"/>
                </a:solidFill>
              </a:defRPr>
            </a:lvl3pPr>
            <a:lvl4pPr marL="2222500" indent="-571500">
              <a:spcBef>
                <a:spcPts val="2400"/>
              </a:spcBef>
              <a:buSzPct val="171000"/>
              <a:buChar char="•"/>
              <a:defRPr sz="4200">
                <a:solidFill>
                  <a:srgbClr val="FFFFFF"/>
                </a:solidFill>
              </a:defRPr>
            </a:lvl4pPr>
            <a:lvl5pPr marL="2667000" indent="-571500">
              <a:spcBef>
                <a:spcPts val="2400"/>
              </a:spcBef>
              <a:buSzPct val="171000"/>
              <a:buChar char="•"/>
              <a:defRPr sz="4200">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sp>
        <p:nvSpPr>
          <p:cNvPr id="295" name="Slide Number"/>
          <p:cNvSpPr txBox="1">
            <a:spLocks noGrp="1"/>
          </p:cNvSpPr>
          <p:nvPr>
            <p:ph type="sldNum" sz="quarter" idx="2"/>
          </p:nvPr>
        </p:nvSpPr>
        <p:spPr>
          <a:xfrm>
            <a:off x="6311763" y="9265778"/>
            <a:ext cx="368574" cy="360822"/>
          </a:xfrm>
          <a:prstGeom prst="rect">
            <a:avLst/>
          </a:prstGeom>
        </p:spPr>
        <p:txBody>
          <a:bodyPr anchor="b"/>
          <a:lstStyle>
            <a:lvl1pPr>
              <a:defRPr sz="1800">
                <a:solidFill>
                  <a:srgbClr val="FFFFFF"/>
                </a:solidFill>
              </a:defRPr>
            </a:lvl1pPr>
          </a:lstStyle>
          <a:p>
            <a:fld id="{86CB4B4D-7CA3-9044-876B-883B54F8677D}" type="slidenum">
              <a:t>‹#›</a:t>
            </a:fld>
            <a:endParaRPr/>
          </a:p>
        </p:txBody>
      </p:sp>
    </p:spTree>
  </p:cSld>
  <p:clrMapOvr>
    <a:masterClrMapping/>
  </p:clrMapOvr>
  <p:transition spd="med"/>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tx">
  <p:cSld name="Photo - Vertical">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302" name="Image"/>
          <p:cNvSpPr>
            <a:spLocks noGrp="1"/>
          </p:cNvSpPr>
          <p:nvPr>
            <p:ph type="pic" sz="half" idx="21"/>
          </p:nvPr>
        </p:nvSpPr>
        <p:spPr>
          <a:xfrm>
            <a:off x="7251968" y="1864392"/>
            <a:ext cx="5905501" cy="5880688"/>
          </a:xfrm>
          <a:prstGeom prst="rect">
            <a:avLst/>
          </a:prstGeom>
          <a:ln w="9525">
            <a:round/>
          </a:ln>
        </p:spPr>
        <p:txBody>
          <a:bodyPr lIns="91439" tIns="45719" rIns="91439" bIns="45719" anchor="t"/>
          <a:lstStyle/>
          <a:p>
            <a:endParaRPr/>
          </a:p>
        </p:txBody>
      </p:sp>
      <p:sp>
        <p:nvSpPr>
          <p:cNvPr id="303" name="Title Text"/>
          <p:cNvSpPr txBox="1">
            <a:spLocks noGrp="1"/>
          </p:cNvSpPr>
          <p:nvPr>
            <p:ph type="title"/>
          </p:nvPr>
        </p:nvSpPr>
        <p:spPr>
          <a:xfrm>
            <a:off x="635000" y="1409700"/>
            <a:ext cx="5867400" cy="3302000"/>
          </a:xfrm>
          <a:prstGeom prst="rect">
            <a:avLst/>
          </a:prstGeom>
          <a:effectLst>
            <a:outerShdw blurRad="12700" dist="12700" dir="5400000" rotWithShape="0">
              <a:srgbClr val="424242"/>
            </a:outerShdw>
          </a:effectLst>
        </p:spPr>
        <p:txBody>
          <a:bodyPr anchor="b"/>
          <a:lstStyle>
            <a:lvl1pPr marL="0" algn="ctr">
              <a:lnSpc>
                <a:spcPct val="100000"/>
              </a:lnSpc>
              <a:defRPr sz="7000" spc="-92">
                <a:solidFill>
                  <a:srgbClr val="E5E5E5"/>
                </a:solidFill>
              </a:defRPr>
            </a:lvl1pPr>
          </a:lstStyle>
          <a:p>
            <a:r>
              <a:t>Title Text</a:t>
            </a:r>
          </a:p>
        </p:txBody>
      </p:sp>
      <p:sp>
        <p:nvSpPr>
          <p:cNvPr id="304" name="Body Level One…"/>
          <p:cNvSpPr txBox="1">
            <a:spLocks noGrp="1"/>
          </p:cNvSpPr>
          <p:nvPr>
            <p:ph type="body" sz="quarter" idx="1"/>
          </p:nvPr>
        </p:nvSpPr>
        <p:spPr>
          <a:xfrm>
            <a:off x="635000" y="4787900"/>
            <a:ext cx="5867400" cy="3302000"/>
          </a:xfrm>
          <a:prstGeom prst="rect">
            <a:avLst/>
          </a:prstGeom>
          <a:effectLst>
            <a:outerShdw blurRad="12700" dist="12700" dir="5400000" rotWithShape="0">
              <a:srgbClr val="424242"/>
            </a:outerShdw>
          </a:effectLst>
        </p:spPr>
        <p:txBody>
          <a:bodyPr anchor="t"/>
          <a:lstStyle>
            <a:lvl1pPr marL="0" indent="0" algn="ctr">
              <a:spcBef>
                <a:spcPts val="0"/>
              </a:spcBef>
              <a:buSzTx/>
              <a:buNone/>
              <a:defRPr spc="-47">
                <a:solidFill>
                  <a:srgbClr val="CBCBCB"/>
                </a:solidFill>
              </a:defRPr>
            </a:lvl1pPr>
            <a:lvl2pPr marL="0" indent="0" algn="ctr">
              <a:spcBef>
                <a:spcPts val="0"/>
              </a:spcBef>
              <a:buSzTx/>
              <a:buNone/>
              <a:defRPr spc="-47">
                <a:solidFill>
                  <a:srgbClr val="CBCBCB"/>
                </a:solidFill>
              </a:defRPr>
            </a:lvl2pPr>
            <a:lvl3pPr marL="0" indent="0" algn="ctr">
              <a:spcBef>
                <a:spcPts val="0"/>
              </a:spcBef>
              <a:buSzTx/>
              <a:buNone/>
              <a:defRPr spc="-47">
                <a:solidFill>
                  <a:srgbClr val="CBCBCB"/>
                </a:solidFill>
              </a:defRPr>
            </a:lvl3pPr>
            <a:lvl4pPr marL="0" indent="0" algn="ctr">
              <a:spcBef>
                <a:spcPts val="0"/>
              </a:spcBef>
              <a:buSzTx/>
              <a:buNone/>
              <a:defRPr spc="-47">
                <a:solidFill>
                  <a:srgbClr val="CBCBCB"/>
                </a:solidFill>
              </a:defRPr>
            </a:lvl4pPr>
            <a:lvl5pPr marL="0" indent="0" algn="ctr">
              <a:spcBef>
                <a:spcPts val="0"/>
              </a:spcBef>
              <a:buSzTx/>
              <a:buNone/>
              <a:defRPr spc="-47">
                <a:solidFill>
                  <a:srgbClr val="CBCBCB"/>
                </a:solidFill>
              </a:defRPr>
            </a:lvl5pPr>
          </a:lstStyle>
          <a:p>
            <a:r>
              <a:t>Body Level One</a:t>
            </a:r>
          </a:p>
          <a:p>
            <a:pPr lvl="1"/>
            <a:r>
              <a:t>Body Level Two</a:t>
            </a:r>
          </a:p>
          <a:p>
            <a:pPr lvl="2"/>
            <a:r>
              <a:t>Body Level Three</a:t>
            </a:r>
          </a:p>
          <a:p>
            <a:pPr lvl="3"/>
            <a:r>
              <a:t>Body Level Four</a:t>
            </a:r>
          </a:p>
          <a:p>
            <a:pPr lvl="4"/>
            <a:r>
              <a:t>Body Level Five</a:t>
            </a:r>
          </a:p>
        </p:txBody>
      </p:sp>
      <p:sp>
        <p:nvSpPr>
          <p:cNvPr id="305" name="Slide Number"/>
          <p:cNvSpPr txBox="1">
            <a:spLocks noGrp="1"/>
          </p:cNvSpPr>
          <p:nvPr>
            <p:ph type="sldNum" sz="quarter" idx="2"/>
          </p:nvPr>
        </p:nvSpPr>
        <p:spPr>
          <a:xfrm>
            <a:off x="6313245" y="9220200"/>
            <a:ext cx="362538" cy="360822"/>
          </a:xfrm>
          <a:prstGeom prst="rect">
            <a:avLst/>
          </a:prstGeom>
          <a:effectLst>
            <a:outerShdw blurRad="12700" dist="12700" dir="5400000" rotWithShape="0">
              <a:srgbClr val="424242"/>
            </a:outerShdw>
          </a:effectLst>
        </p:spPr>
        <p:txBody>
          <a:bodyPr/>
          <a:lstStyle>
            <a:lvl1pPr>
              <a:defRPr sz="1800" spc="-23">
                <a:solidFill>
                  <a:srgbClr val="CBCBCB"/>
                </a:solidFill>
              </a:defRPr>
            </a:lvl1pPr>
          </a:lstStyle>
          <a:p>
            <a:fld id="{86CB4B4D-7CA3-9044-876B-883B54F8677D}" type="slidenum">
              <a:t>‹#›</a:t>
            </a:fld>
            <a:endParaRPr/>
          </a:p>
        </p:txBody>
      </p:sp>
    </p:spTree>
  </p:cSld>
  <p:clrMapOvr>
    <a:masterClrMapping/>
  </p:clrMapOvr>
  <p:transition spd="med"/>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tx">
  <p:cSld name="Photo - Vertical">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312" name="Rectangle"/>
          <p:cNvSpPr/>
          <p:nvPr/>
        </p:nvSpPr>
        <p:spPr>
          <a:xfrm>
            <a:off x="283842" y="279400"/>
            <a:ext cx="12446003" cy="9220200"/>
          </a:xfrm>
          <a:prstGeom prst="rect">
            <a:avLst/>
          </a:prstGeom>
          <a:ln w="25400">
            <a:solidFill>
              <a:srgbClr val="A2A1A6"/>
            </a:solidFill>
            <a:miter lim="400000"/>
          </a:ln>
        </p:spPr>
        <p:txBody>
          <a:bodyPr lIns="50800" tIns="50800" rIns="50800" bIns="50800" anchor="ctr"/>
          <a:lstStyle/>
          <a:p>
            <a:pPr>
              <a:defRPr sz="4000" b="0" cap="none">
                <a:solidFill>
                  <a:srgbClr val="FFFFFF"/>
                </a:solidFill>
                <a:effectLst>
                  <a:outerShdw blurRad="38100" dist="12700" dir="5400000" rotWithShape="0">
                    <a:srgbClr val="000000">
                      <a:alpha val="50000"/>
                    </a:srgbClr>
                  </a:outerShdw>
                </a:effectLst>
              </a:defRPr>
            </a:pPr>
            <a:endParaRPr/>
          </a:p>
        </p:txBody>
      </p:sp>
      <p:sp>
        <p:nvSpPr>
          <p:cNvPr id="313" name="Image"/>
          <p:cNvSpPr>
            <a:spLocks noGrp="1"/>
          </p:cNvSpPr>
          <p:nvPr>
            <p:ph type="pic" sz="half" idx="21"/>
          </p:nvPr>
        </p:nvSpPr>
        <p:spPr>
          <a:xfrm>
            <a:off x="7670800" y="1663700"/>
            <a:ext cx="4292600" cy="6438900"/>
          </a:xfrm>
          <a:prstGeom prst="rect">
            <a:avLst/>
          </a:prstGeom>
        </p:spPr>
        <p:txBody>
          <a:bodyPr lIns="91439" tIns="45719" rIns="91439" bIns="45719" anchor="t"/>
          <a:lstStyle/>
          <a:p>
            <a:endParaRPr/>
          </a:p>
        </p:txBody>
      </p:sp>
      <p:sp>
        <p:nvSpPr>
          <p:cNvPr id="314" name="Title Text"/>
          <p:cNvSpPr txBox="1">
            <a:spLocks noGrp="1"/>
          </p:cNvSpPr>
          <p:nvPr>
            <p:ph type="title"/>
          </p:nvPr>
        </p:nvSpPr>
        <p:spPr>
          <a:xfrm>
            <a:off x="1041400" y="2019300"/>
            <a:ext cx="5334000" cy="2870200"/>
          </a:xfrm>
          <a:prstGeom prst="rect">
            <a:avLst/>
          </a:prstGeom>
        </p:spPr>
        <p:txBody>
          <a:bodyPr anchor="b">
            <a:normAutofit/>
          </a:bodyPr>
          <a:lstStyle>
            <a:lvl1pPr marL="0">
              <a:defRPr>
                <a:solidFill>
                  <a:srgbClr val="DEDDDE"/>
                </a:solidFill>
              </a:defRPr>
            </a:lvl1pPr>
          </a:lstStyle>
          <a:p>
            <a:r>
              <a:t>Title Text</a:t>
            </a:r>
          </a:p>
        </p:txBody>
      </p:sp>
      <p:sp>
        <p:nvSpPr>
          <p:cNvPr id="315" name="Body Level One…"/>
          <p:cNvSpPr txBox="1">
            <a:spLocks noGrp="1"/>
          </p:cNvSpPr>
          <p:nvPr>
            <p:ph type="body" sz="quarter" idx="1"/>
          </p:nvPr>
        </p:nvSpPr>
        <p:spPr>
          <a:xfrm>
            <a:off x="1041400" y="4876800"/>
            <a:ext cx="5334000" cy="2857500"/>
          </a:xfrm>
          <a:prstGeom prst="rect">
            <a:avLst/>
          </a:prstGeom>
        </p:spPr>
        <p:txBody>
          <a:bodyPr anchor="t">
            <a:normAutofit/>
          </a:bodyPr>
          <a:lstStyle>
            <a:lvl1pPr marL="0" indent="0">
              <a:lnSpc>
                <a:spcPct val="110000"/>
              </a:lnSpc>
              <a:spcBef>
                <a:spcPts val="0"/>
              </a:spcBef>
              <a:buSzTx/>
              <a:buNone/>
              <a:defRPr>
                <a:solidFill>
                  <a:srgbClr val="6696B6"/>
                </a:solidFill>
              </a:defRPr>
            </a:lvl1pPr>
            <a:lvl2pPr marL="0" indent="0">
              <a:lnSpc>
                <a:spcPct val="110000"/>
              </a:lnSpc>
              <a:spcBef>
                <a:spcPts val="0"/>
              </a:spcBef>
              <a:buSzTx/>
              <a:buNone/>
              <a:defRPr>
                <a:solidFill>
                  <a:srgbClr val="6696B6"/>
                </a:solidFill>
              </a:defRPr>
            </a:lvl2pPr>
            <a:lvl3pPr marL="0" indent="0">
              <a:lnSpc>
                <a:spcPct val="110000"/>
              </a:lnSpc>
              <a:spcBef>
                <a:spcPts val="0"/>
              </a:spcBef>
              <a:buSzTx/>
              <a:buNone/>
              <a:defRPr>
                <a:solidFill>
                  <a:srgbClr val="6696B6"/>
                </a:solidFill>
              </a:defRPr>
            </a:lvl3pPr>
            <a:lvl4pPr marL="0" indent="0">
              <a:lnSpc>
                <a:spcPct val="110000"/>
              </a:lnSpc>
              <a:spcBef>
                <a:spcPts val="0"/>
              </a:spcBef>
              <a:buSzTx/>
              <a:buNone/>
              <a:defRPr>
                <a:solidFill>
                  <a:srgbClr val="6696B6"/>
                </a:solidFill>
              </a:defRPr>
            </a:lvl4pPr>
            <a:lvl5pPr marL="0" indent="0">
              <a:lnSpc>
                <a:spcPct val="110000"/>
              </a:lnSpc>
              <a:spcBef>
                <a:spcPts val="0"/>
              </a:spcBef>
              <a:buSzTx/>
              <a:buNone/>
              <a:defRPr>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316" name="Slide Number"/>
          <p:cNvSpPr txBox="1">
            <a:spLocks noGrp="1"/>
          </p:cNvSpPr>
          <p:nvPr>
            <p:ph type="sldNum" sz="quarter" idx="2"/>
          </p:nvPr>
        </p:nvSpPr>
        <p:spPr>
          <a:xfrm>
            <a:off x="6352716" y="9474200"/>
            <a:ext cx="312068" cy="298984"/>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amp; Bullets - 2 Column">
    <p:spTree>
      <p:nvGrpSpPr>
        <p:cNvPr id="1" name=""/>
        <p:cNvGrpSpPr/>
        <p:nvPr/>
      </p:nvGrpSpPr>
      <p:grpSpPr>
        <a:xfrm>
          <a:off x="0" y="0"/>
          <a:ext cx="0" cy="0"/>
          <a:chOff x="0" y="0"/>
          <a:chExt cx="0" cy="0"/>
        </a:xfrm>
      </p:grpSpPr>
      <p:sp>
        <p:nvSpPr>
          <p:cNvPr id="30" name="Title Text"/>
          <p:cNvSpPr txBox="1">
            <a:spLocks noGrp="1"/>
          </p:cNvSpPr>
          <p:nvPr>
            <p:ph type="title"/>
          </p:nvPr>
        </p:nvSpPr>
        <p:spPr>
          <a:prstGeom prst="rect">
            <a:avLst/>
          </a:prstGeom>
        </p:spPr>
        <p:txBody>
          <a:bodyPr/>
          <a:lstStyle/>
          <a:p>
            <a:r>
              <a:t>Title Text</a:t>
            </a:r>
          </a:p>
        </p:txBody>
      </p:sp>
      <p:sp>
        <p:nvSpPr>
          <p:cNvPr id="31" name="Body Level One…"/>
          <p:cNvSpPr txBox="1">
            <a:spLocks noGrp="1"/>
          </p:cNvSpPr>
          <p:nvPr>
            <p:ph type="body" idx="1"/>
          </p:nvPr>
        </p:nvSpPr>
        <p:spPr>
          <a:xfrm>
            <a:off x="1041400" y="2768600"/>
            <a:ext cx="10922000" cy="5715000"/>
          </a:xfrm>
          <a:prstGeom prst="rect">
            <a:avLst/>
          </a:prstGeom>
        </p:spPr>
        <p:txBody>
          <a:bodyPr numCol="2" spcCol="546100" anchor="t"/>
          <a:lstStyle>
            <a:lvl1pPr>
              <a:spcBef>
                <a:spcPts val="3200"/>
              </a:spcBef>
              <a:buBlip>
                <a:blip r:embed="rId2"/>
              </a:buBlip>
            </a:lvl1pPr>
            <a:lvl2pPr>
              <a:spcBef>
                <a:spcPts val="3200"/>
              </a:spcBef>
              <a:buBlip>
                <a:blip r:embed="rId2"/>
              </a:buBlip>
            </a:lvl2pPr>
            <a:lvl3pPr>
              <a:spcBef>
                <a:spcPts val="3200"/>
              </a:spcBef>
              <a:buBlip>
                <a:blip r:embed="rId2"/>
              </a:buBlip>
            </a:lvl3pPr>
            <a:lvl4pPr>
              <a:spcBef>
                <a:spcPts val="3200"/>
              </a:spcBef>
              <a:buBlip>
                <a:blip r:embed="rId2"/>
              </a:buBlip>
            </a:lvl4pPr>
            <a:lvl5pPr>
              <a:spcBef>
                <a:spcPts val="3200"/>
              </a:spcBef>
              <a:buBlip>
                <a:blip r:embed="rId2"/>
              </a:buBlip>
            </a:lvl5pPr>
          </a:lstStyle>
          <a:p>
            <a:r>
              <a:t>Body Level One</a:t>
            </a:r>
          </a:p>
          <a:p>
            <a:pPr lvl="1"/>
            <a:r>
              <a:t>Body Level Two</a:t>
            </a:r>
          </a:p>
          <a:p>
            <a:pPr lvl="2"/>
            <a:r>
              <a:t>Body Level Three</a:t>
            </a:r>
          </a:p>
          <a:p>
            <a:pPr lvl="3"/>
            <a:r>
              <a:t>Body Level Four</a:t>
            </a:r>
          </a:p>
          <a:p>
            <a:pPr lvl="4"/>
            <a:r>
              <a:t>Body Level Five</a:t>
            </a:r>
          </a:p>
        </p:txBody>
      </p:sp>
      <p:sp>
        <p:nvSpPr>
          <p:cNvPr id="3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39" name="Body Level One…"/>
          <p:cNvSpPr txBox="1">
            <a:spLocks noGrp="1"/>
          </p:cNvSpPr>
          <p:nvPr>
            <p:ph type="body" idx="1"/>
          </p:nvPr>
        </p:nvSpPr>
        <p:spPr>
          <a:prstGeom prst="rect">
            <a:avLst/>
          </a:prstGeom>
        </p:spPr>
        <p:txBody>
          <a:bodyPr/>
          <a:lstStyle>
            <a:lvl1pPr>
              <a:buBlip>
                <a:blip r:embed="rId2"/>
              </a:buBlip>
            </a:lvl1pPr>
            <a:lvl2pPr>
              <a:buBlip>
                <a:blip r:embed="rId2"/>
              </a:buBlip>
            </a:lvl2pPr>
            <a:lvl3pPr>
              <a:buBlip>
                <a:blip r:embed="rId2"/>
              </a:buBlip>
            </a:lvl3pPr>
            <a:lvl4pPr>
              <a:buBlip>
                <a:blip r:embed="rId2"/>
              </a:buBlip>
            </a:lvl4pPr>
            <a:lvl5pPr>
              <a:buBlip>
                <a:blip r:embed="rId2"/>
              </a:buBlip>
            </a:lvl5pPr>
          </a:lstStyle>
          <a:p>
            <a:r>
              <a:t>Body Level One</a:t>
            </a:r>
          </a:p>
          <a:p>
            <a:pPr lvl="1"/>
            <a:r>
              <a:t>Body Level Two</a:t>
            </a:r>
          </a:p>
          <a:p>
            <a:pPr lvl="2"/>
            <a:r>
              <a:t>Body Level Three</a:t>
            </a:r>
          </a:p>
          <a:p>
            <a:pPr lvl="3"/>
            <a:r>
              <a:t>Body Level Four</a:t>
            </a:r>
          </a:p>
          <a:p>
            <a:pPr lvl="4"/>
            <a:r>
              <a:t>Body Level Five</a:t>
            </a:r>
          </a:p>
        </p:txBody>
      </p:sp>
      <p:sp>
        <p:nvSpPr>
          <p:cNvPr id="4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47"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54" name="Title Text"/>
          <p:cNvSpPr txBox="1">
            <a:spLocks noGrp="1"/>
          </p:cNvSpPr>
          <p:nvPr>
            <p:ph type="title"/>
          </p:nvPr>
        </p:nvSpPr>
        <p:spPr>
          <a:prstGeom prst="rect">
            <a:avLst/>
          </a:prstGeom>
        </p:spPr>
        <p:txBody>
          <a:bodyPr/>
          <a:lstStyle/>
          <a:p>
            <a:r>
              <a:t>Title Text</a:t>
            </a:r>
          </a:p>
        </p:txBody>
      </p:sp>
      <p:sp>
        <p:nvSpPr>
          <p:cNvPr id="5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62" name="Title Text"/>
          <p:cNvSpPr txBox="1">
            <a:spLocks noGrp="1"/>
          </p:cNvSpPr>
          <p:nvPr>
            <p:ph type="title"/>
          </p:nvPr>
        </p:nvSpPr>
        <p:spPr>
          <a:xfrm>
            <a:off x="1041400" y="3657600"/>
            <a:ext cx="10922000" cy="2438400"/>
          </a:xfrm>
          <a:prstGeom prst="rect">
            <a:avLst/>
          </a:prstGeom>
        </p:spPr>
        <p:txBody>
          <a:bodyPr/>
          <a:lstStyle/>
          <a:p>
            <a:r>
              <a:t>Title Text</a:t>
            </a:r>
          </a:p>
        </p:txBody>
      </p:sp>
      <p:sp>
        <p:nvSpPr>
          <p:cNvPr id="6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Title - Center Alt">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70" name="Title Text"/>
          <p:cNvSpPr txBox="1">
            <a:spLocks noGrp="1"/>
          </p:cNvSpPr>
          <p:nvPr>
            <p:ph type="title"/>
          </p:nvPr>
        </p:nvSpPr>
        <p:spPr>
          <a:xfrm>
            <a:off x="1422400" y="3568700"/>
            <a:ext cx="10541000" cy="2628900"/>
          </a:xfrm>
          <a:prstGeom prst="rect">
            <a:avLst/>
          </a:prstGeom>
        </p:spPr>
        <p:txBody>
          <a:bodyPr/>
          <a:lstStyle>
            <a:lvl1pPr marL="0">
              <a:lnSpc>
                <a:spcPct val="100000"/>
              </a:lnSpc>
              <a:defRPr sz="7600" b="1">
                <a:solidFill>
                  <a:srgbClr val="DEDDDE"/>
                </a:solidFill>
              </a:defRPr>
            </a:lvl1pPr>
          </a:lstStyle>
          <a:p>
            <a:r>
              <a:t>Title Text</a:t>
            </a:r>
          </a:p>
        </p:txBody>
      </p:sp>
      <p:sp>
        <p:nvSpPr>
          <p:cNvPr id="71" name="Slide Number"/>
          <p:cNvSpPr txBox="1">
            <a:spLocks noGrp="1"/>
          </p:cNvSpPr>
          <p:nvPr>
            <p:ph type="sldNum" sz="quarter" idx="2"/>
          </p:nvPr>
        </p:nvSpPr>
        <p:spPr>
          <a:xfrm>
            <a:off x="6349972" y="9474200"/>
            <a:ext cx="312069" cy="298984"/>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Photo - Horizontal">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78" name="Line"/>
          <p:cNvSpPr/>
          <p:nvPr/>
        </p:nvSpPr>
        <p:spPr>
          <a:xfrm>
            <a:off x="278468" y="8915400"/>
            <a:ext cx="12459504" cy="2"/>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79" name="Line"/>
          <p:cNvSpPr/>
          <p:nvPr/>
        </p:nvSpPr>
        <p:spPr>
          <a:xfrm>
            <a:off x="5256868" y="8902701"/>
            <a:ext cx="1" cy="596899"/>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80" name="Line"/>
          <p:cNvSpPr/>
          <p:nvPr/>
        </p:nvSpPr>
        <p:spPr>
          <a:xfrm>
            <a:off x="278468" y="7188200"/>
            <a:ext cx="12459504" cy="2"/>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81" name="PROJECT"/>
          <p:cNvSpPr txBox="1">
            <a:spLocks noGrp="1"/>
          </p:cNvSpPr>
          <p:nvPr>
            <p:ph type="body" sz="quarter" idx="21"/>
          </p:nvPr>
        </p:nvSpPr>
        <p:spPr>
          <a:xfrm>
            <a:off x="339858" y="7200900"/>
            <a:ext cx="1194012" cy="368300"/>
          </a:xfrm>
          <a:prstGeom prst="rect">
            <a:avLst/>
          </a:prstGeom>
        </p:spPr>
        <p:txBody>
          <a:bodyPr wrap="none">
            <a:spAutoFit/>
          </a:bodyPr>
          <a:lstStyle>
            <a:lvl1pPr marL="0" indent="0">
              <a:spcBef>
                <a:spcPts val="0"/>
              </a:spcBef>
              <a:buSzTx/>
              <a:buNone/>
              <a:defRPr sz="1800" b="1" cap="all">
                <a:solidFill>
                  <a:srgbClr val="72707B"/>
                </a:solidFill>
              </a:defRPr>
            </a:lvl1pPr>
          </a:lstStyle>
          <a:p>
            <a:r>
              <a:t>PROJECT</a:t>
            </a:r>
          </a:p>
        </p:txBody>
      </p:sp>
      <p:sp>
        <p:nvSpPr>
          <p:cNvPr id="82" name="DATE"/>
          <p:cNvSpPr txBox="1">
            <a:spLocks noGrp="1"/>
          </p:cNvSpPr>
          <p:nvPr>
            <p:ph type="body" sz="quarter" idx="22"/>
          </p:nvPr>
        </p:nvSpPr>
        <p:spPr>
          <a:xfrm>
            <a:off x="339908" y="8915400"/>
            <a:ext cx="719622" cy="368300"/>
          </a:xfrm>
          <a:prstGeom prst="rect">
            <a:avLst/>
          </a:prstGeom>
        </p:spPr>
        <p:txBody>
          <a:bodyPr wrap="none">
            <a:spAutoFit/>
          </a:bodyPr>
          <a:lstStyle>
            <a:lvl1pPr marL="0" indent="0">
              <a:spcBef>
                <a:spcPts val="0"/>
              </a:spcBef>
              <a:buSzTx/>
              <a:buNone/>
              <a:defRPr sz="1800" b="1" cap="all">
                <a:solidFill>
                  <a:srgbClr val="72707B"/>
                </a:solidFill>
              </a:defRPr>
            </a:lvl1pPr>
          </a:lstStyle>
          <a:p>
            <a:r>
              <a:t>DATE</a:t>
            </a:r>
          </a:p>
        </p:txBody>
      </p:sp>
      <p:sp>
        <p:nvSpPr>
          <p:cNvPr id="83" name="CLIENT"/>
          <p:cNvSpPr txBox="1">
            <a:spLocks noGrp="1"/>
          </p:cNvSpPr>
          <p:nvPr>
            <p:ph type="body" sz="quarter" idx="23"/>
          </p:nvPr>
        </p:nvSpPr>
        <p:spPr>
          <a:xfrm>
            <a:off x="5318308" y="8915400"/>
            <a:ext cx="939739" cy="368300"/>
          </a:xfrm>
          <a:prstGeom prst="rect">
            <a:avLst/>
          </a:prstGeom>
        </p:spPr>
        <p:txBody>
          <a:bodyPr wrap="none">
            <a:spAutoFit/>
          </a:bodyPr>
          <a:lstStyle>
            <a:lvl1pPr marL="0" indent="0">
              <a:spcBef>
                <a:spcPts val="0"/>
              </a:spcBef>
              <a:buSzTx/>
              <a:buNone/>
              <a:defRPr sz="1800" b="1" cap="all">
                <a:solidFill>
                  <a:srgbClr val="72707B"/>
                </a:solidFill>
              </a:defRPr>
            </a:lvl1pPr>
          </a:lstStyle>
          <a:p>
            <a:r>
              <a:t>CLIENT</a:t>
            </a:r>
          </a:p>
        </p:txBody>
      </p:sp>
      <p:sp>
        <p:nvSpPr>
          <p:cNvPr id="84" name="DATE"/>
          <p:cNvSpPr txBox="1">
            <a:spLocks noGrp="1"/>
          </p:cNvSpPr>
          <p:nvPr>
            <p:ph type="body" sz="quarter" idx="24"/>
          </p:nvPr>
        </p:nvSpPr>
        <p:spPr>
          <a:xfrm>
            <a:off x="1419408" y="8909050"/>
            <a:ext cx="1190427" cy="584200"/>
          </a:xfrm>
          <a:prstGeom prst="rect">
            <a:avLst/>
          </a:prstGeom>
        </p:spPr>
        <p:txBody>
          <a:bodyPr wrap="none">
            <a:spAutoFit/>
          </a:bodyPr>
          <a:lstStyle>
            <a:lvl1pPr marL="0" indent="0">
              <a:spcBef>
                <a:spcPts val="0"/>
              </a:spcBef>
              <a:buSzTx/>
              <a:buNone/>
              <a:defRPr sz="3200" b="1" cap="all">
                <a:solidFill>
                  <a:srgbClr val="6696B6"/>
                </a:solidFill>
              </a:defRPr>
            </a:lvl1pPr>
          </a:lstStyle>
          <a:p>
            <a:r>
              <a:t>DATE</a:t>
            </a:r>
          </a:p>
        </p:txBody>
      </p:sp>
      <p:sp>
        <p:nvSpPr>
          <p:cNvPr id="85" name="NAME"/>
          <p:cNvSpPr txBox="1">
            <a:spLocks noGrp="1"/>
          </p:cNvSpPr>
          <p:nvPr>
            <p:ph type="body" sz="quarter" idx="25"/>
          </p:nvPr>
        </p:nvSpPr>
        <p:spPr>
          <a:xfrm>
            <a:off x="6359707" y="8909050"/>
            <a:ext cx="1310880" cy="584200"/>
          </a:xfrm>
          <a:prstGeom prst="rect">
            <a:avLst/>
          </a:prstGeom>
        </p:spPr>
        <p:txBody>
          <a:bodyPr wrap="none">
            <a:spAutoFit/>
          </a:bodyPr>
          <a:lstStyle>
            <a:lvl1pPr marL="0" indent="0">
              <a:spcBef>
                <a:spcPts val="0"/>
              </a:spcBef>
              <a:buSzTx/>
              <a:buNone/>
              <a:defRPr sz="3200" b="1" cap="all">
                <a:solidFill>
                  <a:srgbClr val="6696B6"/>
                </a:solidFill>
              </a:defRPr>
            </a:lvl1pPr>
          </a:lstStyle>
          <a:p>
            <a:r>
              <a:t>NAME</a:t>
            </a:r>
          </a:p>
        </p:txBody>
      </p:sp>
      <p:sp>
        <p:nvSpPr>
          <p:cNvPr id="86" name="Image"/>
          <p:cNvSpPr>
            <a:spLocks noGrp="1"/>
          </p:cNvSpPr>
          <p:nvPr>
            <p:ph type="pic" sz="half" idx="26"/>
          </p:nvPr>
        </p:nvSpPr>
        <p:spPr>
          <a:xfrm>
            <a:off x="368300" y="101600"/>
            <a:ext cx="4851400" cy="7277100"/>
          </a:xfrm>
          <a:prstGeom prst="rect">
            <a:avLst/>
          </a:prstGeom>
        </p:spPr>
        <p:txBody>
          <a:bodyPr lIns="91439" tIns="45719" rIns="91439" bIns="45719" anchor="t"/>
          <a:lstStyle/>
          <a:p>
            <a:endParaRPr/>
          </a:p>
        </p:txBody>
      </p:sp>
      <p:sp>
        <p:nvSpPr>
          <p:cNvPr id="87" name="Image"/>
          <p:cNvSpPr>
            <a:spLocks noGrp="1"/>
          </p:cNvSpPr>
          <p:nvPr>
            <p:ph type="pic" sz="half" idx="27"/>
          </p:nvPr>
        </p:nvSpPr>
        <p:spPr>
          <a:xfrm>
            <a:off x="7785100" y="101600"/>
            <a:ext cx="4851400" cy="7277100"/>
          </a:xfrm>
          <a:prstGeom prst="rect">
            <a:avLst/>
          </a:prstGeom>
        </p:spPr>
        <p:txBody>
          <a:bodyPr lIns="91439" tIns="45719" rIns="91439" bIns="45719" anchor="t"/>
          <a:lstStyle/>
          <a:p>
            <a:endParaRPr/>
          </a:p>
        </p:txBody>
      </p:sp>
      <p:sp>
        <p:nvSpPr>
          <p:cNvPr id="88" name="Image"/>
          <p:cNvSpPr>
            <a:spLocks noGrp="1"/>
          </p:cNvSpPr>
          <p:nvPr>
            <p:ph type="pic" sz="quarter" idx="28"/>
          </p:nvPr>
        </p:nvSpPr>
        <p:spPr>
          <a:xfrm>
            <a:off x="5295900" y="228600"/>
            <a:ext cx="2413000" cy="3619500"/>
          </a:xfrm>
          <a:prstGeom prst="rect">
            <a:avLst/>
          </a:prstGeom>
        </p:spPr>
        <p:txBody>
          <a:bodyPr lIns="91439" tIns="45719" rIns="91439" bIns="45719" anchor="t"/>
          <a:lstStyle/>
          <a:p>
            <a:endParaRPr/>
          </a:p>
        </p:txBody>
      </p:sp>
      <p:sp>
        <p:nvSpPr>
          <p:cNvPr id="89" name="Image"/>
          <p:cNvSpPr>
            <a:spLocks noGrp="1"/>
          </p:cNvSpPr>
          <p:nvPr>
            <p:ph type="pic" sz="quarter" idx="29"/>
          </p:nvPr>
        </p:nvSpPr>
        <p:spPr>
          <a:xfrm>
            <a:off x="5295900" y="3619500"/>
            <a:ext cx="2413000" cy="3619500"/>
          </a:xfrm>
          <a:prstGeom prst="rect">
            <a:avLst/>
          </a:prstGeom>
        </p:spPr>
        <p:txBody>
          <a:bodyPr lIns="91439" tIns="45719" rIns="91439" bIns="45719" anchor="t"/>
          <a:lstStyle/>
          <a:p>
            <a:endParaRPr/>
          </a:p>
        </p:txBody>
      </p:sp>
      <p:sp>
        <p:nvSpPr>
          <p:cNvPr id="90" name="Title Text"/>
          <p:cNvSpPr txBox="1">
            <a:spLocks noGrp="1"/>
          </p:cNvSpPr>
          <p:nvPr>
            <p:ph type="title"/>
          </p:nvPr>
        </p:nvSpPr>
        <p:spPr>
          <a:xfrm>
            <a:off x="1422400" y="7099300"/>
            <a:ext cx="10845800" cy="1028700"/>
          </a:xfrm>
          <a:prstGeom prst="rect">
            <a:avLst/>
          </a:prstGeom>
        </p:spPr>
        <p:txBody>
          <a:bodyPr anchor="b"/>
          <a:lstStyle>
            <a:lvl1pPr marL="0">
              <a:lnSpc>
                <a:spcPct val="100000"/>
              </a:lnSpc>
              <a:defRPr sz="7400" b="1" cap="all">
                <a:solidFill>
                  <a:srgbClr val="DEDDDE"/>
                </a:solidFill>
              </a:defRPr>
            </a:lvl1pPr>
          </a:lstStyle>
          <a:p>
            <a:r>
              <a:t>Title Text</a:t>
            </a:r>
          </a:p>
        </p:txBody>
      </p:sp>
      <p:sp>
        <p:nvSpPr>
          <p:cNvPr id="91" name="Body Level One…"/>
          <p:cNvSpPr txBox="1">
            <a:spLocks noGrp="1"/>
          </p:cNvSpPr>
          <p:nvPr>
            <p:ph type="body" sz="quarter" idx="1"/>
          </p:nvPr>
        </p:nvSpPr>
        <p:spPr>
          <a:xfrm>
            <a:off x="1422400" y="8115300"/>
            <a:ext cx="10845800" cy="749300"/>
          </a:xfrm>
          <a:prstGeom prst="rect">
            <a:avLst/>
          </a:prstGeom>
        </p:spPr>
        <p:txBody>
          <a:bodyPr anchor="t"/>
          <a:lstStyle>
            <a:lvl1pPr marL="0" indent="0">
              <a:spcBef>
                <a:spcPts val="0"/>
              </a:spcBef>
              <a:buSzTx/>
              <a:buNone/>
              <a:defRPr sz="4600" b="1" cap="all">
                <a:solidFill>
                  <a:srgbClr val="DEDDDE"/>
                </a:solidFill>
              </a:defRPr>
            </a:lvl1pPr>
            <a:lvl2pPr marL="0" indent="0">
              <a:spcBef>
                <a:spcPts val="0"/>
              </a:spcBef>
              <a:buSzTx/>
              <a:buNone/>
              <a:defRPr sz="4600" b="1" cap="all">
                <a:solidFill>
                  <a:srgbClr val="DEDDDE"/>
                </a:solidFill>
              </a:defRPr>
            </a:lvl2pPr>
            <a:lvl3pPr marL="0" indent="0">
              <a:spcBef>
                <a:spcPts val="0"/>
              </a:spcBef>
              <a:buSzTx/>
              <a:buNone/>
              <a:defRPr sz="4600" b="1" cap="all">
                <a:solidFill>
                  <a:srgbClr val="DEDDDE"/>
                </a:solidFill>
              </a:defRPr>
            </a:lvl3pPr>
            <a:lvl4pPr marL="0" indent="0">
              <a:spcBef>
                <a:spcPts val="0"/>
              </a:spcBef>
              <a:buSzTx/>
              <a:buNone/>
              <a:defRPr sz="4600" b="1" cap="all">
                <a:solidFill>
                  <a:srgbClr val="DEDDDE"/>
                </a:solidFill>
              </a:defRPr>
            </a:lvl4pPr>
            <a:lvl5pPr marL="0" indent="0">
              <a:spcBef>
                <a:spcPts val="0"/>
              </a:spcBef>
              <a:buSzTx/>
              <a:buNone/>
              <a:defRPr sz="4600" b="1" cap="all">
                <a:solidFill>
                  <a:srgbClr val="DEDDDE"/>
                </a:solidFill>
              </a:defRPr>
            </a:lvl5pPr>
          </a:lstStyle>
          <a:p>
            <a:r>
              <a:t>Body Level One</a:t>
            </a:r>
          </a:p>
          <a:p>
            <a:pPr lvl="1"/>
            <a:r>
              <a:t>Body Level Two</a:t>
            </a:r>
          </a:p>
          <a:p>
            <a:pPr lvl="2"/>
            <a:r>
              <a:t>Body Level Three</a:t>
            </a:r>
          </a:p>
          <a:p>
            <a:pPr lvl="3"/>
            <a:r>
              <a:t>Body Level Four</a:t>
            </a:r>
          </a:p>
          <a:p>
            <a:pPr lvl="4"/>
            <a:r>
              <a:t>Body Level Five</a:t>
            </a:r>
          </a:p>
        </p:txBody>
      </p:sp>
      <p:sp>
        <p:nvSpPr>
          <p:cNvPr id="9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image" Target="../media/image3.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image" Target="../media/image2.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31"/>
          <a:srcRect/>
          <a:stretch>
            <a:fillRect/>
          </a:stretch>
        </a:blipFill>
        <a:effectLst/>
      </p:bgPr>
    </p:bg>
    <p:spTree>
      <p:nvGrpSpPr>
        <p:cNvPr id="1" name=""/>
        <p:cNvGrpSpPr/>
        <p:nvPr/>
      </p:nvGrpSpPr>
      <p:grpSpPr>
        <a:xfrm>
          <a:off x="0" y="0"/>
          <a:ext cx="0" cy="0"/>
          <a:chOff x="0" y="0"/>
          <a:chExt cx="0" cy="0"/>
        </a:xfrm>
      </p:grpSpPr>
      <p:sp>
        <p:nvSpPr>
          <p:cNvPr id="2" name="Rectangle"/>
          <p:cNvSpPr/>
          <p:nvPr/>
        </p:nvSpPr>
        <p:spPr>
          <a:xfrm>
            <a:off x="283843" y="279400"/>
            <a:ext cx="12446001" cy="9220200"/>
          </a:xfrm>
          <a:prstGeom prst="rect">
            <a:avLst/>
          </a:prstGeom>
          <a:ln w="25400">
            <a:solidFill>
              <a:srgbClr val="A2A1A6"/>
            </a:solidFill>
            <a:miter lim="400000"/>
          </a:ln>
        </p:spPr>
        <p:txBody>
          <a:bodyPr lIns="50800" tIns="50800" rIns="50800" bIns="50800" anchor="ctr"/>
          <a:lstStyle/>
          <a:p>
            <a:pPr>
              <a:defRPr sz="4000" b="0" cap="none">
                <a:solidFill>
                  <a:srgbClr val="FFFFFF"/>
                </a:solidFill>
                <a:effectLst>
                  <a:outerShdw blurRad="38100" dist="12700" dir="5400000" rotWithShape="0">
                    <a:srgbClr val="000000">
                      <a:alpha val="50000"/>
                    </a:srgbClr>
                  </a:outerShdw>
                </a:effectLst>
              </a:defRPr>
            </a:pPr>
            <a:endParaRPr/>
          </a:p>
        </p:txBody>
      </p:sp>
      <p:sp>
        <p:nvSpPr>
          <p:cNvPr id="3" name="Body Level One…"/>
          <p:cNvSpPr txBox="1">
            <a:spLocks noGrp="1"/>
          </p:cNvSpPr>
          <p:nvPr>
            <p:ph type="body" idx="1"/>
          </p:nvPr>
        </p:nvSpPr>
        <p:spPr>
          <a:xfrm>
            <a:off x="1041400" y="1473200"/>
            <a:ext cx="10922000" cy="68072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lstStyle>
            <a:lvl1pPr>
              <a:buBlip>
                <a:blip r:embed="rId32"/>
              </a:buBlip>
            </a:lvl1pPr>
            <a:lvl2pPr>
              <a:buBlip>
                <a:blip r:embed="rId32"/>
              </a:buBlip>
            </a:lvl2pPr>
            <a:lvl3pPr>
              <a:buBlip>
                <a:blip r:embed="rId32"/>
              </a:buBlip>
            </a:lvl3pPr>
            <a:lvl4pPr>
              <a:buBlip>
                <a:blip r:embed="rId32"/>
              </a:buBlip>
            </a:lvl4pPr>
            <a:lvl5pPr>
              <a:buBlip>
                <a:blip r:embed="rId32"/>
              </a:buBlip>
            </a:lvl5pPr>
          </a:lstStyle>
          <a:p>
            <a:r>
              <a:t>Body Level One</a:t>
            </a:r>
          </a:p>
          <a:p>
            <a:pPr lvl="1"/>
            <a:r>
              <a:t>Body Level Two</a:t>
            </a:r>
          </a:p>
          <a:p>
            <a:pPr lvl="2"/>
            <a:r>
              <a:t>Body Level Three</a:t>
            </a:r>
          </a:p>
          <a:p>
            <a:pPr lvl="3"/>
            <a:r>
              <a:t>Body Level Four</a:t>
            </a:r>
          </a:p>
          <a:p>
            <a:pPr lvl="4"/>
            <a:r>
              <a:t>Body Level Five</a:t>
            </a:r>
          </a:p>
        </p:txBody>
      </p:sp>
      <p:sp>
        <p:nvSpPr>
          <p:cNvPr id="4" name="Title Text"/>
          <p:cNvSpPr txBox="1">
            <a:spLocks noGrp="1"/>
          </p:cNvSpPr>
          <p:nvPr>
            <p:ph type="title"/>
          </p:nvPr>
        </p:nvSpPr>
        <p:spPr>
          <a:xfrm>
            <a:off x="1041400" y="254000"/>
            <a:ext cx="10922000" cy="24384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lstStyle/>
          <a:p>
            <a:r>
              <a:t>Title Text</a:t>
            </a:r>
          </a:p>
        </p:txBody>
      </p:sp>
      <p:sp>
        <p:nvSpPr>
          <p:cNvPr id="5" name="Slide Number"/>
          <p:cNvSpPr txBox="1">
            <a:spLocks noGrp="1"/>
          </p:cNvSpPr>
          <p:nvPr>
            <p:ph type="sldNum" sz="quarter" idx="2"/>
          </p:nvPr>
        </p:nvSpPr>
        <p:spPr>
          <a:xfrm>
            <a:off x="6352716" y="9474200"/>
            <a:ext cx="312068" cy="298984"/>
          </a:xfrm>
          <a:prstGeom prst="rect">
            <a:avLst/>
          </a:prstGeom>
          <a:ln w="12700">
            <a:miter lim="400000"/>
          </a:ln>
        </p:spPr>
        <p:txBody>
          <a:bodyPr wrap="none" lIns="50800" tIns="50800" rIns="50800" bIns="50800">
            <a:spAutoFit/>
          </a:bodyPr>
          <a:lstStyle>
            <a:lvl1pPr>
              <a:defRPr sz="1400" b="0" cap="none"/>
            </a:lvl1pPr>
          </a:lstStyle>
          <a:p>
            <a:fld id="{86CB4B4D-7CA3-9044-876B-883B54F8677D}" type="slidenum">
              <a:t>‹#›</a:t>
            </a:fld>
            <a:endParaRPr/>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Lst>
  <p:transition spd="med"/>
  <p:txStyles>
    <p:titleStyle>
      <a:lvl1pPr marL="408432" marR="0" indent="0" algn="l" defTabSz="584200" rtl="0" latinLnBrk="0">
        <a:lnSpc>
          <a:spcPct val="90000"/>
        </a:lnSpc>
        <a:spcBef>
          <a:spcPts val="0"/>
        </a:spcBef>
        <a:spcAft>
          <a:spcPts val="0"/>
        </a:spcAft>
        <a:buClrTx/>
        <a:buSzTx/>
        <a:buFontTx/>
        <a:buNone/>
        <a:tabLst/>
        <a:defRPr sz="7800" b="0" i="0" u="none" strike="noStrike" cap="none" spc="0" baseline="0">
          <a:solidFill>
            <a:srgbClr val="5C89A5"/>
          </a:solidFill>
          <a:uFillTx/>
          <a:latin typeface="+mn-lt"/>
          <a:ea typeface="+mn-ea"/>
          <a:cs typeface="+mn-cs"/>
          <a:sym typeface="Arial"/>
        </a:defRPr>
      </a:lvl1pPr>
      <a:lvl2pPr marL="408432" marR="0" indent="228600" algn="l" defTabSz="584200" rtl="0" latinLnBrk="0">
        <a:lnSpc>
          <a:spcPct val="90000"/>
        </a:lnSpc>
        <a:spcBef>
          <a:spcPts val="0"/>
        </a:spcBef>
        <a:spcAft>
          <a:spcPts val="0"/>
        </a:spcAft>
        <a:buClrTx/>
        <a:buSzTx/>
        <a:buFontTx/>
        <a:buNone/>
        <a:tabLst/>
        <a:defRPr sz="7800" b="0" i="0" u="none" strike="noStrike" cap="none" spc="0" baseline="0">
          <a:solidFill>
            <a:srgbClr val="5C89A5"/>
          </a:solidFill>
          <a:uFillTx/>
          <a:latin typeface="+mn-lt"/>
          <a:ea typeface="+mn-ea"/>
          <a:cs typeface="+mn-cs"/>
          <a:sym typeface="Arial"/>
        </a:defRPr>
      </a:lvl2pPr>
      <a:lvl3pPr marL="408432" marR="0" indent="457200" algn="l" defTabSz="584200" rtl="0" latinLnBrk="0">
        <a:lnSpc>
          <a:spcPct val="90000"/>
        </a:lnSpc>
        <a:spcBef>
          <a:spcPts val="0"/>
        </a:spcBef>
        <a:spcAft>
          <a:spcPts val="0"/>
        </a:spcAft>
        <a:buClrTx/>
        <a:buSzTx/>
        <a:buFontTx/>
        <a:buNone/>
        <a:tabLst/>
        <a:defRPr sz="7800" b="0" i="0" u="none" strike="noStrike" cap="none" spc="0" baseline="0">
          <a:solidFill>
            <a:srgbClr val="5C89A5"/>
          </a:solidFill>
          <a:uFillTx/>
          <a:latin typeface="+mn-lt"/>
          <a:ea typeface="+mn-ea"/>
          <a:cs typeface="+mn-cs"/>
          <a:sym typeface="Arial"/>
        </a:defRPr>
      </a:lvl3pPr>
      <a:lvl4pPr marL="408432" marR="0" indent="685800" algn="l" defTabSz="584200" rtl="0" latinLnBrk="0">
        <a:lnSpc>
          <a:spcPct val="90000"/>
        </a:lnSpc>
        <a:spcBef>
          <a:spcPts val="0"/>
        </a:spcBef>
        <a:spcAft>
          <a:spcPts val="0"/>
        </a:spcAft>
        <a:buClrTx/>
        <a:buSzTx/>
        <a:buFontTx/>
        <a:buNone/>
        <a:tabLst/>
        <a:defRPr sz="7800" b="0" i="0" u="none" strike="noStrike" cap="none" spc="0" baseline="0">
          <a:solidFill>
            <a:srgbClr val="5C89A5"/>
          </a:solidFill>
          <a:uFillTx/>
          <a:latin typeface="+mn-lt"/>
          <a:ea typeface="+mn-ea"/>
          <a:cs typeface="+mn-cs"/>
          <a:sym typeface="Arial"/>
        </a:defRPr>
      </a:lvl4pPr>
      <a:lvl5pPr marL="408432" marR="0" indent="914400" algn="l" defTabSz="584200" rtl="0" latinLnBrk="0">
        <a:lnSpc>
          <a:spcPct val="90000"/>
        </a:lnSpc>
        <a:spcBef>
          <a:spcPts val="0"/>
        </a:spcBef>
        <a:spcAft>
          <a:spcPts val="0"/>
        </a:spcAft>
        <a:buClrTx/>
        <a:buSzTx/>
        <a:buFontTx/>
        <a:buNone/>
        <a:tabLst/>
        <a:defRPr sz="7800" b="0" i="0" u="none" strike="noStrike" cap="none" spc="0" baseline="0">
          <a:solidFill>
            <a:srgbClr val="5C89A5"/>
          </a:solidFill>
          <a:uFillTx/>
          <a:latin typeface="+mn-lt"/>
          <a:ea typeface="+mn-ea"/>
          <a:cs typeface="+mn-cs"/>
          <a:sym typeface="Arial"/>
        </a:defRPr>
      </a:lvl5pPr>
      <a:lvl6pPr marL="408432" marR="0" indent="1143000" algn="l" defTabSz="584200" rtl="0" latinLnBrk="0">
        <a:lnSpc>
          <a:spcPct val="90000"/>
        </a:lnSpc>
        <a:spcBef>
          <a:spcPts val="0"/>
        </a:spcBef>
        <a:spcAft>
          <a:spcPts val="0"/>
        </a:spcAft>
        <a:buClrTx/>
        <a:buSzTx/>
        <a:buFontTx/>
        <a:buNone/>
        <a:tabLst/>
        <a:defRPr sz="7800" b="0" i="0" u="none" strike="noStrike" cap="none" spc="0" baseline="0">
          <a:solidFill>
            <a:srgbClr val="5C89A5"/>
          </a:solidFill>
          <a:uFillTx/>
          <a:latin typeface="+mn-lt"/>
          <a:ea typeface="+mn-ea"/>
          <a:cs typeface="+mn-cs"/>
          <a:sym typeface="Arial"/>
        </a:defRPr>
      </a:lvl6pPr>
      <a:lvl7pPr marL="408432" marR="0" indent="1371599" algn="l" defTabSz="584200" rtl="0" latinLnBrk="0">
        <a:lnSpc>
          <a:spcPct val="90000"/>
        </a:lnSpc>
        <a:spcBef>
          <a:spcPts val="0"/>
        </a:spcBef>
        <a:spcAft>
          <a:spcPts val="0"/>
        </a:spcAft>
        <a:buClrTx/>
        <a:buSzTx/>
        <a:buFontTx/>
        <a:buNone/>
        <a:tabLst/>
        <a:defRPr sz="7800" b="0" i="0" u="none" strike="noStrike" cap="none" spc="0" baseline="0">
          <a:solidFill>
            <a:srgbClr val="5C89A5"/>
          </a:solidFill>
          <a:uFillTx/>
          <a:latin typeface="+mn-lt"/>
          <a:ea typeface="+mn-ea"/>
          <a:cs typeface="+mn-cs"/>
          <a:sym typeface="Arial"/>
        </a:defRPr>
      </a:lvl7pPr>
      <a:lvl8pPr marL="408432" marR="0" indent="1600199" algn="l" defTabSz="584200" rtl="0" latinLnBrk="0">
        <a:lnSpc>
          <a:spcPct val="90000"/>
        </a:lnSpc>
        <a:spcBef>
          <a:spcPts val="0"/>
        </a:spcBef>
        <a:spcAft>
          <a:spcPts val="0"/>
        </a:spcAft>
        <a:buClrTx/>
        <a:buSzTx/>
        <a:buFontTx/>
        <a:buNone/>
        <a:tabLst/>
        <a:defRPr sz="7800" b="0" i="0" u="none" strike="noStrike" cap="none" spc="0" baseline="0">
          <a:solidFill>
            <a:srgbClr val="5C89A5"/>
          </a:solidFill>
          <a:uFillTx/>
          <a:latin typeface="+mn-lt"/>
          <a:ea typeface="+mn-ea"/>
          <a:cs typeface="+mn-cs"/>
          <a:sym typeface="Arial"/>
        </a:defRPr>
      </a:lvl8pPr>
      <a:lvl9pPr marL="408432" marR="0" indent="1828800" algn="l" defTabSz="584200" rtl="0" latinLnBrk="0">
        <a:lnSpc>
          <a:spcPct val="90000"/>
        </a:lnSpc>
        <a:spcBef>
          <a:spcPts val="0"/>
        </a:spcBef>
        <a:spcAft>
          <a:spcPts val="0"/>
        </a:spcAft>
        <a:buClrTx/>
        <a:buSzTx/>
        <a:buFontTx/>
        <a:buNone/>
        <a:tabLst/>
        <a:defRPr sz="7800" b="0" i="0" u="none" strike="noStrike" cap="none" spc="0" baseline="0">
          <a:solidFill>
            <a:srgbClr val="5C89A5"/>
          </a:solidFill>
          <a:uFillTx/>
          <a:latin typeface="+mn-lt"/>
          <a:ea typeface="+mn-ea"/>
          <a:cs typeface="+mn-cs"/>
          <a:sym typeface="Arial"/>
        </a:defRPr>
      </a:lvl9pPr>
    </p:titleStyle>
    <p:bodyStyle>
      <a:lvl1pPr marL="431800" marR="0" indent="-431800" algn="l" defTabSz="584200" rtl="0" latinLnBrk="0">
        <a:lnSpc>
          <a:spcPct val="100000"/>
        </a:lnSpc>
        <a:spcBef>
          <a:spcPts val="4800"/>
        </a:spcBef>
        <a:spcAft>
          <a:spcPts val="0"/>
        </a:spcAft>
        <a:buClrTx/>
        <a:buSzPct val="50000"/>
        <a:buFontTx/>
        <a:buBlip>
          <a:blip r:embed="rId32"/>
        </a:buBlip>
        <a:tabLst/>
        <a:defRPr sz="3600" b="0" i="0" u="none" strike="noStrike" cap="none" spc="0" baseline="0">
          <a:solidFill>
            <a:srgbClr val="777775"/>
          </a:solidFill>
          <a:uFillTx/>
          <a:latin typeface="+mn-lt"/>
          <a:ea typeface="+mn-ea"/>
          <a:cs typeface="+mn-cs"/>
          <a:sym typeface="Arial"/>
        </a:defRPr>
      </a:lvl1pPr>
      <a:lvl2pPr marL="876300" marR="0" indent="-431800" algn="l" defTabSz="584200" rtl="0" latinLnBrk="0">
        <a:lnSpc>
          <a:spcPct val="100000"/>
        </a:lnSpc>
        <a:spcBef>
          <a:spcPts val="4800"/>
        </a:spcBef>
        <a:spcAft>
          <a:spcPts val="0"/>
        </a:spcAft>
        <a:buClrTx/>
        <a:buSzPct val="50000"/>
        <a:buFontTx/>
        <a:buBlip>
          <a:blip r:embed="rId32"/>
        </a:buBlip>
        <a:tabLst/>
        <a:defRPr sz="3600" b="0" i="0" u="none" strike="noStrike" cap="none" spc="0" baseline="0">
          <a:solidFill>
            <a:srgbClr val="777775"/>
          </a:solidFill>
          <a:uFillTx/>
          <a:latin typeface="+mn-lt"/>
          <a:ea typeface="+mn-ea"/>
          <a:cs typeface="+mn-cs"/>
          <a:sym typeface="Arial"/>
        </a:defRPr>
      </a:lvl2pPr>
      <a:lvl3pPr marL="1320800" marR="0" indent="-431800" algn="l" defTabSz="584200" rtl="0" latinLnBrk="0">
        <a:lnSpc>
          <a:spcPct val="100000"/>
        </a:lnSpc>
        <a:spcBef>
          <a:spcPts val="4800"/>
        </a:spcBef>
        <a:spcAft>
          <a:spcPts val="0"/>
        </a:spcAft>
        <a:buClrTx/>
        <a:buSzPct val="50000"/>
        <a:buFontTx/>
        <a:buBlip>
          <a:blip r:embed="rId32"/>
        </a:buBlip>
        <a:tabLst/>
        <a:defRPr sz="3600" b="0" i="0" u="none" strike="noStrike" cap="none" spc="0" baseline="0">
          <a:solidFill>
            <a:srgbClr val="777775"/>
          </a:solidFill>
          <a:uFillTx/>
          <a:latin typeface="+mn-lt"/>
          <a:ea typeface="+mn-ea"/>
          <a:cs typeface="+mn-cs"/>
          <a:sym typeface="Arial"/>
        </a:defRPr>
      </a:lvl3pPr>
      <a:lvl4pPr marL="1765300" marR="0" indent="-431800" algn="l" defTabSz="584200" rtl="0" latinLnBrk="0">
        <a:lnSpc>
          <a:spcPct val="100000"/>
        </a:lnSpc>
        <a:spcBef>
          <a:spcPts val="4800"/>
        </a:spcBef>
        <a:spcAft>
          <a:spcPts val="0"/>
        </a:spcAft>
        <a:buClrTx/>
        <a:buSzPct val="50000"/>
        <a:buFontTx/>
        <a:buBlip>
          <a:blip r:embed="rId32"/>
        </a:buBlip>
        <a:tabLst/>
        <a:defRPr sz="3600" b="0" i="0" u="none" strike="noStrike" cap="none" spc="0" baseline="0">
          <a:solidFill>
            <a:srgbClr val="777775"/>
          </a:solidFill>
          <a:uFillTx/>
          <a:latin typeface="+mn-lt"/>
          <a:ea typeface="+mn-ea"/>
          <a:cs typeface="+mn-cs"/>
          <a:sym typeface="Arial"/>
        </a:defRPr>
      </a:lvl4pPr>
      <a:lvl5pPr marL="2209800" marR="0" indent="-431800" algn="l" defTabSz="584200" rtl="0" latinLnBrk="0">
        <a:lnSpc>
          <a:spcPct val="100000"/>
        </a:lnSpc>
        <a:spcBef>
          <a:spcPts val="4800"/>
        </a:spcBef>
        <a:spcAft>
          <a:spcPts val="0"/>
        </a:spcAft>
        <a:buClrTx/>
        <a:buSzPct val="50000"/>
        <a:buFontTx/>
        <a:buBlip>
          <a:blip r:embed="rId32"/>
        </a:buBlip>
        <a:tabLst/>
        <a:defRPr sz="3600" b="0" i="0" u="none" strike="noStrike" cap="none" spc="0" baseline="0">
          <a:solidFill>
            <a:srgbClr val="777775"/>
          </a:solidFill>
          <a:uFillTx/>
          <a:latin typeface="+mn-lt"/>
          <a:ea typeface="+mn-ea"/>
          <a:cs typeface="+mn-cs"/>
          <a:sym typeface="Arial"/>
        </a:defRPr>
      </a:lvl5pPr>
      <a:lvl6pPr marL="2654300" marR="0" indent="-431800" algn="l" defTabSz="584200" rtl="0" latinLnBrk="0">
        <a:lnSpc>
          <a:spcPct val="100000"/>
        </a:lnSpc>
        <a:spcBef>
          <a:spcPts val="4800"/>
        </a:spcBef>
        <a:spcAft>
          <a:spcPts val="0"/>
        </a:spcAft>
        <a:buClrTx/>
        <a:buSzPct val="50000"/>
        <a:buFontTx/>
        <a:buBlip>
          <a:blip r:embed="rId32"/>
        </a:buBlip>
        <a:tabLst/>
        <a:defRPr sz="3600" b="0" i="0" u="none" strike="noStrike" cap="none" spc="0" baseline="0">
          <a:solidFill>
            <a:srgbClr val="777775"/>
          </a:solidFill>
          <a:uFillTx/>
          <a:latin typeface="+mn-lt"/>
          <a:ea typeface="+mn-ea"/>
          <a:cs typeface="+mn-cs"/>
          <a:sym typeface="Arial"/>
        </a:defRPr>
      </a:lvl6pPr>
      <a:lvl7pPr marL="3098800" marR="0" indent="-431800" algn="l" defTabSz="584200" rtl="0" latinLnBrk="0">
        <a:lnSpc>
          <a:spcPct val="100000"/>
        </a:lnSpc>
        <a:spcBef>
          <a:spcPts val="4800"/>
        </a:spcBef>
        <a:spcAft>
          <a:spcPts val="0"/>
        </a:spcAft>
        <a:buClrTx/>
        <a:buSzPct val="50000"/>
        <a:buFontTx/>
        <a:buBlip>
          <a:blip r:embed="rId32"/>
        </a:buBlip>
        <a:tabLst/>
        <a:defRPr sz="3600" b="0" i="0" u="none" strike="noStrike" cap="none" spc="0" baseline="0">
          <a:solidFill>
            <a:srgbClr val="777775"/>
          </a:solidFill>
          <a:uFillTx/>
          <a:latin typeface="+mn-lt"/>
          <a:ea typeface="+mn-ea"/>
          <a:cs typeface="+mn-cs"/>
          <a:sym typeface="Arial"/>
        </a:defRPr>
      </a:lvl7pPr>
      <a:lvl8pPr marL="3543300" marR="0" indent="-431800" algn="l" defTabSz="584200" rtl="0" latinLnBrk="0">
        <a:lnSpc>
          <a:spcPct val="100000"/>
        </a:lnSpc>
        <a:spcBef>
          <a:spcPts val="4800"/>
        </a:spcBef>
        <a:spcAft>
          <a:spcPts val="0"/>
        </a:spcAft>
        <a:buClrTx/>
        <a:buSzPct val="50000"/>
        <a:buFontTx/>
        <a:buBlip>
          <a:blip r:embed="rId32"/>
        </a:buBlip>
        <a:tabLst/>
        <a:defRPr sz="3600" b="0" i="0" u="none" strike="noStrike" cap="none" spc="0" baseline="0">
          <a:solidFill>
            <a:srgbClr val="777775"/>
          </a:solidFill>
          <a:uFillTx/>
          <a:latin typeface="+mn-lt"/>
          <a:ea typeface="+mn-ea"/>
          <a:cs typeface="+mn-cs"/>
          <a:sym typeface="Arial"/>
        </a:defRPr>
      </a:lvl8pPr>
      <a:lvl9pPr marL="3987800" marR="0" indent="-431800" algn="l" defTabSz="584200" rtl="0" latinLnBrk="0">
        <a:lnSpc>
          <a:spcPct val="100000"/>
        </a:lnSpc>
        <a:spcBef>
          <a:spcPts val="4800"/>
        </a:spcBef>
        <a:spcAft>
          <a:spcPts val="0"/>
        </a:spcAft>
        <a:buClrTx/>
        <a:buSzPct val="50000"/>
        <a:buFontTx/>
        <a:buBlip>
          <a:blip r:embed="rId32"/>
        </a:buBlip>
        <a:tabLst/>
        <a:defRPr sz="3600" b="0" i="0" u="none" strike="noStrike" cap="none" spc="0" baseline="0">
          <a:solidFill>
            <a:srgbClr val="777775"/>
          </a:solidFill>
          <a:uFillTx/>
          <a:latin typeface="+mn-lt"/>
          <a:ea typeface="+mn-ea"/>
          <a:cs typeface="+mn-cs"/>
          <a:sym typeface="Arial"/>
        </a:defRPr>
      </a:lvl9pPr>
    </p:bodyStyle>
    <p:otherStyle>
      <a:lvl1pPr marL="0" marR="0" indent="0" algn="ctr" defTabSz="58420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1pPr>
      <a:lvl2pPr marL="0" marR="0" indent="228600" algn="ctr" defTabSz="58420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2pPr>
      <a:lvl3pPr marL="0" marR="0" indent="457200" algn="ctr" defTabSz="58420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3pPr>
      <a:lvl4pPr marL="0" marR="0" indent="685800" algn="ctr" defTabSz="58420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4pPr>
      <a:lvl5pPr marL="0" marR="0" indent="914400" algn="ctr" defTabSz="58420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5pPr>
      <a:lvl6pPr marL="0" marR="0" indent="1143000" algn="ctr" defTabSz="58420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6pPr>
      <a:lvl7pPr marL="0" marR="0" indent="1371600" algn="ctr" defTabSz="58420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7pPr>
      <a:lvl8pPr marL="0" marR="0" indent="1600200" algn="ctr" defTabSz="58420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8pPr>
      <a:lvl9pPr marL="0" marR="0" indent="1828800" algn="ctr" defTabSz="58420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5.xml"/></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jpeg"/><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jpeg"/><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jpeg"/><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7.jpeg"/><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7.jpeg"/><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jpeg"/><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30.png"/></Relationships>
</file>

<file path=ppt/slides/_rels/slide1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jpeg"/><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2" Type="http://schemas.openxmlformats.org/officeDocument/2006/relationships/hyperlink" Target="http://www.wayoflife.org/" TargetMode="Externa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6.xml"/></Relationships>
</file>

<file path=ppt/slides/_rels/slide22.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6.xml"/></Relationships>
</file>

<file path=ppt/slides/_rels/slide23.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6.xml"/></Relationships>
</file>

<file path=ppt/slides/_rels/slide24.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6.xml"/></Relationships>
</file>

<file path=ppt/slides/_rels/slide2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jpeg"/><Relationship Id="rId1" Type="http://schemas.openxmlformats.org/officeDocument/2006/relationships/slideLayout" Target="../slideLayouts/slideLayout20.xml"/></Relationships>
</file>

<file path=ppt/slides/_rels/slide26.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16.xml"/></Relationships>
</file>

<file path=ppt/slides/_rels/slide27.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6.xml"/></Relationships>
</file>

<file path=ppt/slides/_rels/slide28.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6.xml"/></Relationships>
</file>

<file path=ppt/slides/_rels/slide29.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6.xml"/></Relationships>
</file>

<file path=ppt/slides/_rels/slide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16.xml"/><Relationship Id="rId4" Type="http://schemas.openxmlformats.org/officeDocument/2006/relationships/image" Target="../media/image10.png"/></Relationships>
</file>

<file path=ppt/slides/_rels/slide3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6.xml"/></Relationships>
</file>

<file path=ppt/slides/_rels/slide3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16.jpeg"/><Relationship Id="rId1" Type="http://schemas.openxmlformats.org/officeDocument/2006/relationships/slideLayout" Target="../slideLayouts/slideLayout16.xml"/></Relationships>
</file>

<file path=ppt/slides/_rels/slide3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6.xml"/></Relationships>
</file>

<file path=ppt/slides/_rels/slide3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6.xml"/></Relationships>
</file>

<file path=ppt/slides/_rels/slide34.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16.xml"/></Relationships>
</file>

<file path=ppt/slides/_rels/slide35.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16.xml"/></Relationships>
</file>

<file path=ppt/slides/_rels/slide36.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16.xml"/></Relationships>
</file>

<file path=ppt/slides/_rels/slide37.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16.xml"/></Relationships>
</file>

<file path=ppt/slides/_rels/slide38.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16.xml"/></Relationships>
</file>

<file path=ppt/slides/_rels/slide39.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Layout" Target="../slideLayouts/slideLayout16.xml"/><Relationship Id="rId6" Type="http://schemas.openxmlformats.org/officeDocument/2006/relationships/image" Target="../media/image15.jpeg"/><Relationship Id="rId5" Type="http://schemas.openxmlformats.org/officeDocument/2006/relationships/image" Target="../media/image14.png"/><Relationship Id="rId4" Type="http://schemas.openxmlformats.org/officeDocument/2006/relationships/image" Target="../media/image13.jpeg"/></Relationships>
</file>

<file path=ppt/slides/_rels/slide40.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16.xml"/></Relationships>
</file>

<file path=ppt/slides/_rels/slide41.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16.xml"/></Relationships>
</file>

<file path=ppt/slides/_rels/slide42.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16.xml"/></Relationships>
</file>

<file path=ppt/slides/_rels/slide43.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16.xml"/></Relationships>
</file>

<file path=ppt/slides/_rels/slide44.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16.xml"/></Relationships>
</file>

<file path=ppt/slides/_rels/slide45.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16.xml"/></Relationships>
</file>

<file path=ppt/slides/_rels/slide4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6.xml"/></Relationships>
</file>

<file path=ppt/slides/_rels/slide47.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16.xml"/></Relationships>
</file>

<file path=ppt/slides/_rels/slide48.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16.xml"/></Relationships>
</file>

<file path=ppt/slides/_rels/slide49.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50.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16.xml"/></Relationships>
</file>

<file path=ppt/slides/_rels/slide51.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16.xml"/></Relationships>
</file>

<file path=ppt/slides/_rels/slide52.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16.xml"/></Relationships>
</file>

<file path=ppt/slides/_rels/slide53.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jpeg"/><Relationship Id="rId1" Type="http://schemas.openxmlformats.org/officeDocument/2006/relationships/slideLayout" Target="../slideLayouts/slideLayout16.xml"/><Relationship Id="rId5" Type="http://schemas.openxmlformats.org/officeDocument/2006/relationships/image" Target="../media/image52.png"/><Relationship Id="rId4" Type="http://schemas.openxmlformats.org/officeDocument/2006/relationships/image" Target="../media/image51.jpeg"/></Relationships>
</file>

<file path=ppt/slides/_rels/slide54.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16.xml"/></Relationships>
</file>

<file path=ppt/slides/_rels/slide55.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16.xml"/></Relationships>
</file>

<file path=ppt/slides/_rels/slide56.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16.xml"/></Relationships>
</file>

<file path=ppt/slides/_rels/slide57.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16.xml"/></Relationships>
</file>

<file path=ppt/slides/_rels/slide58.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16.xml"/></Relationships>
</file>

<file path=ppt/slides/_rels/slide59.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7.jpeg"/><Relationship Id="rId1" Type="http://schemas.openxmlformats.org/officeDocument/2006/relationships/slideLayout" Target="../slideLayouts/slideLayout16.xml"/></Relationships>
</file>

<file path=ppt/slides/_rels/slide60.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55.jpeg"/><Relationship Id="rId1" Type="http://schemas.openxmlformats.org/officeDocument/2006/relationships/slideLayout" Target="../slideLayouts/slideLayout20.xml"/></Relationships>
</file>

<file path=ppt/slides/_rels/slide61.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55.jpeg"/><Relationship Id="rId1" Type="http://schemas.openxmlformats.org/officeDocument/2006/relationships/slideLayout" Target="../slideLayouts/slideLayout16.xml"/></Relationships>
</file>

<file path=ppt/slides/_rels/slide62.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55.jpeg"/><Relationship Id="rId1" Type="http://schemas.openxmlformats.org/officeDocument/2006/relationships/slideLayout" Target="../slideLayouts/slideLayout16.xml"/></Relationships>
</file>

<file path=ppt/slides/_rels/slide63.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55.jpeg"/><Relationship Id="rId1" Type="http://schemas.openxmlformats.org/officeDocument/2006/relationships/slideLayout" Target="../slideLayouts/slideLayout16.xml"/></Relationships>
</file>

<file path=ppt/slides/_rels/slide64.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55.jpeg"/><Relationship Id="rId1" Type="http://schemas.openxmlformats.org/officeDocument/2006/relationships/slideLayout" Target="../slideLayouts/slideLayout16.xml"/></Relationships>
</file>

<file path=ppt/slides/_rels/slide65.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55.jpeg"/><Relationship Id="rId1" Type="http://schemas.openxmlformats.org/officeDocument/2006/relationships/slideLayout" Target="../slideLayouts/slideLayout16.xml"/></Relationships>
</file>

<file path=ppt/slides/_rels/slide66.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55.jpeg"/><Relationship Id="rId1" Type="http://schemas.openxmlformats.org/officeDocument/2006/relationships/slideLayout" Target="../slideLayouts/slideLayout16.xml"/></Relationships>
</file>

<file path=ppt/slides/_rels/slide67.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55.jpeg"/><Relationship Id="rId1" Type="http://schemas.openxmlformats.org/officeDocument/2006/relationships/slideLayout" Target="../slideLayouts/slideLayout16.xml"/></Relationships>
</file>

<file path=ppt/slides/_rels/slide68.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16.xml"/></Relationships>
</file>

<file path=ppt/slides/_rels/slide69.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16.xml"/></Relationships>
</file>

<file path=ppt/slides/_rels/slide71.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16.xml"/></Relationships>
</file>

<file path=ppt/slides/_rels/slide72.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16.xml"/></Relationships>
</file>

<file path=ppt/slides/_rels/slide73.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16.xml"/></Relationships>
</file>

<file path=ppt/slides/_rels/slide74.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16.xml"/></Relationships>
</file>

<file path=ppt/slides/_rels/slide75.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jpeg"/><Relationship Id="rId1" Type="http://schemas.openxmlformats.org/officeDocument/2006/relationships/slideLayout" Target="../slideLayouts/slideLayout16.xml"/></Relationships>
</file>

<file path=ppt/slides/_rels/slide76.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jpeg"/><Relationship Id="rId1" Type="http://schemas.openxmlformats.org/officeDocument/2006/relationships/slideLayout" Target="../slideLayouts/slideLayout16.xml"/></Relationships>
</file>

<file path=ppt/slides/_rels/slide77.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jpeg"/><Relationship Id="rId1" Type="http://schemas.openxmlformats.org/officeDocument/2006/relationships/slideLayout" Target="../slideLayouts/slideLayout16.xml"/></Relationships>
</file>

<file path=ppt/slides/_rels/slide78.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jpeg"/><Relationship Id="rId1" Type="http://schemas.openxmlformats.org/officeDocument/2006/relationships/slideLayout" Target="../slideLayouts/slideLayout16.xml"/></Relationships>
</file>

<file path=ppt/slides/_rels/slide79.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jpeg"/><Relationship Id="rId1" Type="http://schemas.openxmlformats.org/officeDocument/2006/relationships/slideLayout" Target="../slideLayouts/slideLayout16.xml"/><Relationship Id="rId4" Type="http://schemas.openxmlformats.org/officeDocument/2006/relationships/image" Target="../media/image61.jpeg"/></Relationships>
</file>

<file path=ppt/slides/_rels/slide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6.xml"/></Relationships>
</file>

<file path=ppt/slides/_rels/slide80.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jpeg"/><Relationship Id="rId1" Type="http://schemas.openxmlformats.org/officeDocument/2006/relationships/slideLayout" Target="../slideLayouts/slideLayout16.xml"/></Relationships>
</file>

<file path=ppt/slides/_rels/slide81.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20.xml"/></Relationships>
</file>

<file path=ppt/slides/_rels/slide82.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20.xml"/></Relationships>
</file>

<file path=ppt/slides/_rels/slide83.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20.xml"/></Relationships>
</file>

<file path=ppt/slides/_rels/slide84.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jpeg"/><Relationship Id="rId1" Type="http://schemas.openxmlformats.org/officeDocument/2006/relationships/slideLayout" Target="../slideLayouts/slideLayout16.xml"/><Relationship Id="rId4" Type="http://schemas.openxmlformats.org/officeDocument/2006/relationships/image" Target="../media/image61.jpeg"/></Relationships>
</file>

<file path=ppt/slides/_rels/slide85.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jpeg"/><Relationship Id="rId1" Type="http://schemas.openxmlformats.org/officeDocument/2006/relationships/slideLayout" Target="../slideLayouts/slideLayout16.xml"/><Relationship Id="rId4" Type="http://schemas.openxmlformats.org/officeDocument/2006/relationships/image" Target="../media/image61.jpeg"/></Relationships>
</file>

<file path=ppt/slides/_rels/slide86.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jpeg"/><Relationship Id="rId1" Type="http://schemas.openxmlformats.org/officeDocument/2006/relationships/slideLayout" Target="../slideLayouts/slideLayout16.xml"/><Relationship Id="rId4" Type="http://schemas.openxmlformats.org/officeDocument/2006/relationships/image" Target="../media/image61.jpeg"/></Relationships>
</file>

<file path=ppt/slides/_rels/slide8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5.xml"/></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eg"/><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5" name="This PowerPoint/Keynote presentation is a companion to the Mastering the English Bible course.…"/>
          <p:cNvSpPr txBox="1"/>
          <p:nvPr/>
        </p:nvSpPr>
        <p:spPr>
          <a:xfrm>
            <a:off x="584200" y="1130300"/>
            <a:ext cx="11836400" cy="74930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8100" tIns="38100" rIns="38100" bIns="38100" anchor="ctr">
            <a:spAutoFit/>
          </a:bodyPr>
          <a:lstStyle/>
          <a:p>
            <a:pPr>
              <a:buClr>
                <a:srgbClr val="FFFB00"/>
              </a:buClr>
              <a:buFont typeface="Arial"/>
              <a:defRPr sz="3400" b="0" cap="none">
                <a:solidFill>
                  <a:srgbClr val="FFFFFF"/>
                </a:solidFill>
                <a:effectLst>
                  <a:outerShdw blurRad="12700" dist="25400" dir="2700000" rotWithShape="0">
                    <a:srgbClr val="000000"/>
                  </a:outerShdw>
                </a:effectLst>
              </a:defRPr>
            </a:pPr>
            <a:r>
              <a:t>This PowerPoint/Keynote presentation is a companion to the </a:t>
            </a:r>
            <a:r>
              <a:rPr i="1"/>
              <a:t>Mastering the English Bible </a:t>
            </a:r>
            <a:r>
              <a:t>course.</a:t>
            </a:r>
          </a:p>
          <a:p>
            <a:pPr>
              <a:buClr>
                <a:srgbClr val="FFFB00"/>
              </a:buClr>
              <a:buFont typeface="Arial"/>
              <a:defRPr sz="3400" b="0" i="1" cap="none">
                <a:solidFill>
                  <a:srgbClr val="FFFFFF"/>
                </a:solidFill>
                <a:effectLst>
                  <a:outerShdw blurRad="12700" dist="25400" dir="2700000" rotWithShape="0">
                    <a:srgbClr val="000000"/>
                  </a:outerShdw>
                </a:effectLst>
              </a:defRPr>
            </a:pPr>
            <a:endParaRPr/>
          </a:p>
          <a:p>
            <a:pPr>
              <a:buClr>
                <a:srgbClr val="FFFB00"/>
              </a:buClr>
              <a:buFont typeface="Arial"/>
              <a:defRPr sz="3400" b="0" cap="none">
                <a:solidFill>
                  <a:srgbClr val="FFFFFF"/>
                </a:solidFill>
                <a:effectLst>
                  <a:outerShdw blurRad="12700" dist="25400" dir="2700000" rotWithShape="0">
                    <a:srgbClr val="000000"/>
                  </a:outerShdw>
                </a:effectLst>
              </a:defRPr>
            </a:pPr>
            <a:r>
              <a:t>Copyright 2023 </a:t>
            </a:r>
          </a:p>
          <a:p>
            <a:pPr>
              <a:buClr>
                <a:srgbClr val="FFFB00"/>
              </a:buClr>
              <a:buFont typeface="Arial"/>
              <a:defRPr sz="3400" b="0" cap="none">
                <a:solidFill>
                  <a:srgbClr val="FFFFFF"/>
                </a:solidFill>
                <a:effectLst>
                  <a:outerShdw blurRad="12700" dist="25400" dir="2700000" rotWithShape="0">
                    <a:srgbClr val="000000"/>
                  </a:outerShdw>
                </a:effectLst>
              </a:defRPr>
            </a:pPr>
            <a:endParaRPr/>
          </a:p>
          <a:p>
            <a:pPr>
              <a:buClr>
                <a:srgbClr val="FFFB00"/>
              </a:buClr>
              <a:buFont typeface="Arial"/>
              <a:defRPr sz="3400" b="0" i="1" cap="none">
                <a:solidFill>
                  <a:srgbClr val="FFFFFF"/>
                </a:solidFill>
                <a:effectLst>
                  <a:outerShdw blurRad="12700" dist="25400" dir="2700000" rotWithShape="0">
                    <a:srgbClr val="000000"/>
                  </a:outerShdw>
                </a:effectLst>
              </a:defRPr>
            </a:pPr>
            <a:r>
              <a:t>Way of Life Literature</a:t>
            </a:r>
            <a:br/>
            <a:r>
              <a:t>P. O. Box 610368</a:t>
            </a:r>
            <a:br/>
            <a:r>
              <a:t>Port Huron, MI 48061</a:t>
            </a:r>
            <a:br/>
            <a:r>
              <a:t>866-295-4143</a:t>
            </a:r>
            <a:br/>
            <a:r>
              <a:t>http://www.wayoflife.org</a:t>
            </a:r>
            <a:br>
              <a:rPr u="sng"/>
            </a:br>
            <a:r>
              <a:t>fbns@wayoflife.org </a:t>
            </a:r>
          </a:p>
          <a:p>
            <a:pPr>
              <a:buClr>
                <a:srgbClr val="FFFB00"/>
              </a:buClr>
              <a:buFont typeface="Arial"/>
              <a:defRPr sz="3400" b="0" i="1" cap="none">
                <a:solidFill>
                  <a:srgbClr val="FFFFFF"/>
                </a:solidFill>
                <a:effectLst>
                  <a:outerShdw blurRad="12700" dist="25400" dir="2700000" rotWithShape="0">
                    <a:srgbClr val="000000"/>
                  </a:outerShdw>
                </a:effectLst>
              </a:defRPr>
            </a:pPr>
            <a:r>
              <a:t>In Canada</a:t>
            </a:r>
          </a:p>
          <a:p>
            <a:pPr>
              <a:buClr>
                <a:srgbClr val="FFFB00"/>
              </a:buClr>
              <a:buFont typeface="Arial"/>
              <a:defRPr sz="3400" b="0" cap="none">
                <a:solidFill>
                  <a:srgbClr val="FFFFFF"/>
                </a:solidFill>
                <a:effectLst>
                  <a:outerShdw blurRad="12700" dist="25400" dir="2700000" rotWithShape="0">
                    <a:srgbClr val="000000"/>
                  </a:outerShdw>
                </a:effectLst>
              </a:defRPr>
            </a:pPr>
            <a:r>
              <a:t>Bethel Baptist Church, 4212 Campbell St. N., London, Ontario N6P 1A6 </a:t>
            </a:r>
            <a:br/>
            <a:r>
              <a:t>519-652-2619 </a:t>
            </a:r>
          </a:p>
        </p:txBody>
      </p:sp>
      <p:pic>
        <p:nvPicPr>
          <p:cNvPr id="326" name="Pictorial Bible copy.jpeg" descr="Pictorial Bible copy.jpeg"/>
          <p:cNvPicPr>
            <a:picLocks noChangeAspect="1"/>
          </p:cNvPicPr>
          <p:nvPr/>
        </p:nvPicPr>
        <p:blipFill>
          <a:blip r:embed="rId2"/>
          <a:srcRect b="210"/>
          <a:stretch>
            <a:fillRect/>
          </a:stretch>
        </p:blipFill>
        <p:spPr>
          <a:xfrm>
            <a:off x="561556" y="2791968"/>
            <a:ext cx="3557064" cy="2662177"/>
          </a:xfrm>
          <a:prstGeom prst="rect">
            <a:avLst/>
          </a:prstGeom>
          <a:ln w="12700">
            <a:miter lim="400000"/>
          </a:ln>
        </p:spPr>
      </p:pic>
      <p:pic>
        <p:nvPicPr>
          <p:cNvPr id="327" name="Mastering the English Bible.jpeg" descr="Mastering the English Bible.jpeg"/>
          <p:cNvPicPr>
            <a:picLocks noChangeAspect="1"/>
          </p:cNvPicPr>
          <p:nvPr/>
        </p:nvPicPr>
        <p:blipFill>
          <a:blip r:embed="rId3"/>
          <a:stretch>
            <a:fillRect/>
          </a:stretch>
        </p:blipFill>
        <p:spPr>
          <a:xfrm>
            <a:off x="9420149" y="2474255"/>
            <a:ext cx="2767130" cy="4150696"/>
          </a:xfrm>
          <a:prstGeom prst="rect">
            <a:avLst/>
          </a:prstGeom>
          <a:ln w="12700">
            <a:miter lim="400000"/>
          </a:ln>
        </p:spPr>
      </p:pic>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4" name="Before they depart, they make the silver trumpets. The Hebrew word for “trumpet” in Numbers 10:1-10 is chatsotserah (khats-o’-tser-aw’).…"/>
          <p:cNvSpPr txBox="1"/>
          <p:nvPr/>
        </p:nvSpPr>
        <p:spPr>
          <a:xfrm>
            <a:off x="886337" y="6292022"/>
            <a:ext cx="11232126" cy="311067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lnSpcReduction="10000"/>
          </a:bodyPr>
          <a:lstStyle/>
          <a:p>
            <a:pPr>
              <a:lnSpc>
                <a:spcPct val="110000"/>
              </a:lnSpc>
              <a:defRPr sz="3400" cap="none">
                <a:solidFill>
                  <a:srgbClr val="94E3FE"/>
                </a:solidFill>
              </a:defRPr>
            </a:pPr>
            <a:r>
              <a:t>Before they depart, they make the silver trumpets. The Hebrew word for “trumpet” in Numbers 10:1-10 is </a:t>
            </a:r>
            <a:r>
              <a:rPr i="1"/>
              <a:t>chatsotserah</a:t>
            </a:r>
            <a:r>
              <a:t> (khats-o’-tser-aw’).</a:t>
            </a:r>
          </a:p>
          <a:p>
            <a:pPr>
              <a:lnSpc>
                <a:spcPct val="110000"/>
              </a:lnSpc>
              <a:defRPr sz="2000" cap="none">
                <a:solidFill>
                  <a:srgbClr val="94E3FE"/>
                </a:solidFill>
              </a:defRPr>
            </a:pPr>
            <a:endParaRPr/>
          </a:p>
          <a:p>
            <a:pPr>
              <a:lnSpc>
                <a:spcPct val="110000"/>
              </a:lnSpc>
              <a:defRPr sz="3400" cap="none">
                <a:solidFill>
                  <a:srgbClr val="FFFFFF"/>
                </a:solidFill>
              </a:defRPr>
            </a:pPr>
            <a:r>
              <a:t>“Make thee two trumpets of silver; of a whole piece shalt thou make them” (Nu. 10:2).</a:t>
            </a:r>
          </a:p>
        </p:txBody>
      </p:sp>
      <p:grpSp>
        <p:nvGrpSpPr>
          <p:cNvPr id="367" name="493.jpeg"/>
          <p:cNvGrpSpPr/>
          <p:nvPr/>
        </p:nvGrpSpPr>
        <p:grpSpPr>
          <a:xfrm>
            <a:off x="838311" y="461809"/>
            <a:ext cx="11328177" cy="5733939"/>
            <a:chOff x="0" y="0"/>
            <a:chExt cx="11328175" cy="5733937"/>
          </a:xfrm>
        </p:grpSpPr>
        <p:pic>
          <p:nvPicPr>
            <p:cNvPr id="366" name="493.jpeg" descr="493.jpeg"/>
            <p:cNvPicPr>
              <a:picLocks noChangeAspect="1"/>
            </p:cNvPicPr>
            <p:nvPr/>
          </p:nvPicPr>
          <p:blipFill>
            <a:blip r:embed="rId2"/>
            <a:srcRect/>
            <a:stretch>
              <a:fillRect/>
            </a:stretch>
          </p:blipFill>
          <p:spPr>
            <a:xfrm>
              <a:off x="76200" y="63500"/>
              <a:ext cx="11188476" cy="5594238"/>
            </a:xfrm>
            <a:prstGeom prst="rect">
              <a:avLst/>
            </a:prstGeom>
            <a:ln>
              <a:noFill/>
            </a:ln>
            <a:effectLst/>
          </p:spPr>
        </p:pic>
        <p:pic>
          <p:nvPicPr>
            <p:cNvPr id="365" name="493.jpeg" descr="493.jpeg"/>
            <p:cNvPicPr>
              <a:picLocks/>
            </p:cNvPicPr>
            <p:nvPr/>
          </p:nvPicPr>
          <p:blipFill>
            <a:blip r:embed="rId3"/>
            <a:stretch>
              <a:fillRect/>
            </a:stretch>
          </p:blipFill>
          <p:spPr>
            <a:xfrm>
              <a:off x="-1" y="-1"/>
              <a:ext cx="11328177" cy="5733939"/>
            </a:xfrm>
            <a:prstGeom prst="rect">
              <a:avLst/>
            </a:prstGeom>
            <a:effectLst/>
          </p:spPr>
        </p:pic>
      </p:grpSp>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9" name="The silver trumpets were used…"/>
          <p:cNvSpPr txBox="1"/>
          <p:nvPr/>
        </p:nvSpPr>
        <p:spPr>
          <a:xfrm>
            <a:off x="694547" y="683285"/>
            <a:ext cx="6188837" cy="836182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lnSpcReduction="10000"/>
          </a:bodyPr>
          <a:lstStyle/>
          <a:p>
            <a:pPr algn="l" defTabSz="525779">
              <a:lnSpc>
                <a:spcPct val="110000"/>
              </a:lnSpc>
              <a:defRPr sz="3059" cap="none">
                <a:solidFill>
                  <a:srgbClr val="94E3FE"/>
                </a:solidFill>
              </a:defRPr>
            </a:pPr>
            <a:r>
              <a:t>The silver trumpets were used </a:t>
            </a:r>
          </a:p>
          <a:p>
            <a:pPr algn="l" defTabSz="525779">
              <a:lnSpc>
                <a:spcPct val="110000"/>
              </a:lnSpc>
              <a:defRPr sz="1350" cap="none">
                <a:solidFill>
                  <a:srgbClr val="94E3FE"/>
                </a:solidFill>
              </a:defRPr>
            </a:pPr>
            <a:endParaRPr/>
          </a:p>
          <a:p>
            <a:pPr marL="377824" indent="-377824" algn="l" defTabSz="525779">
              <a:lnSpc>
                <a:spcPct val="110000"/>
              </a:lnSpc>
              <a:buClr>
                <a:srgbClr val="FFFFFF"/>
              </a:buClr>
              <a:buSzPct val="115000"/>
              <a:buChar char="-"/>
              <a:defRPr sz="3059" cap="none">
                <a:solidFill>
                  <a:srgbClr val="94E3FE"/>
                </a:solidFill>
              </a:defRPr>
            </a:pPr>
            <a:r>
              <a:t>to call the assembly (“shall assemble themselves,” Nu. 10:2)</a:t>
            </a:r>
          </a:p>
          <a:p>
            <a:pPr marL="166687" indent="-166687" algn="l" defTabSz="525779">
              <a:lnSpc>
                <a:spcPct val="110000"/>
              </a:lnSpc>
              <a:buClr>
                <a:srgbClr val="FFFFFF"/>
              </a:buClr>
              <a:buSzPct val="115000"/>
              <a:buChar char="-"/>
              <a:defRPr sz="1350" cap="none">
                <a:solidFill>
                  <a:srgbClr val="94E3FE"/>
                </a:solidFill>
              </a:defRPr>
            </a:pPr>
            <a:endParaRPr/>
          </a:p>
          <a:p>
            <a:pPr marL="377824" indent="-377824" algn="l" defTabSz="525779">
              <a:lnSpc>
                <a:spcPct val="110000"/>
              </a:lnSpc>
              <a:buClr>
                <a:srgbClr val="FFFFFF"/>
              </a:buClr>
              <a:buSzPct val="115000"/>
              <a:buChar char="-"/>
              <a:defRPr sz="3059" cap="none">
                <a:solidFill>
                  <a:srgbClr val="94E3FE"/>
                </a:solidFill>
              </a:defRPr>
            </a:pPr>
            <a:r>
              <a:t>to signal God’s guidance in the wilderness (“for the journeying of the camp,” Nu. 10:2) </a:t>
            </a:r>
          </a:p>
          <a:p>
            <a:pPr marL="166687" indent="-166687" algn="l" defTabSz="525779">
              <a:lnSpc>
                <a:spcPct val="110000"/>
              </a:lnSpc>
              <a:buClr>
                <a:srgbClr val="FFFFFF"/>
              </a:buClr>
              <a:buSzPct val="115000"/>
              <a:buChar char="-"/>
              <a:defRPr sz="1350" cap="none">
                <a:solidFill>
                  <a:srgbClr val="94E3FE"/>
                </a:solidFill>
              </a:defRPr>
            </a:pPr>
            <a:endParaRPr/>
          </a:p>
          <a:p>
            <a:pPr marL="377824" indent="-377824" algn="l" defTabSz="525779">
              <a:lnSpc>
                <a:spcPct val="110000"/>
              </a:lnSpc>
              <a:buClr>
                <a:srgbClr val="FFFFFF"/>
              </a:buClr>
              <a:buSzPct val="115000"/>
              <a:buChar char="-"/>
              <a:defRPr sz="3059" cap="none">
                <a:solidFill>
                  <a:srgbClr val="94E3FE"/>
                </a:solidFill>
              </a:defRPr>
            </a:pPr>
            <a:r>
              <a:t>to sound the alarm for war (“ye shall blow an alarm,” Nu. 10:9)</a:t>
            </a:r>
          </a:p>
          <a:p>
            <a:pPr marL="166687" indent="-166687" algn="l" defTabSz="525779">
              <a:lnSpc>
                <a:spcPct val="110000"/>
              </a:lnSpc>
              <a:buClr>
                <a:srgbClr val="FFFFFF"/>
              </a:buClr>
              <a:buSzPct val="115000"/>
              <a:buChar char="-"/>
              <a:defRPr sz="1350" cap="none">
                <a:solidFill>
                  <a:srgbClr val="94E3FE"/>
                </a:solidFill>
              </a:defRPr>
            </a:pPr>
            <a:endParaRPr/>
          </a:p>
          <a:p>
            <a:pPr marL="377824" indent="-377824" algn="l" defTabSz="525779">
              <a:lnSpc>
                <a:spcPct val="110000"/>
              </a:lnSpc>
              <a:buClr>
                <a:srgbClr val="FFFFFF"/>
              </a:buClr>
              <a:buSzPct val="115000"/>
              <a:buChar char="-"/>
              <a:defRPr sz="3059" cap="none">
                <a:solidFill>
                  <a:srgbClr val="94E3FE"/>
                </a:solidFill>
              </a:defRPr>
            </a:pPr>
            <a:r>
              <a:t>to announce the feast days (“in the day of your gladness, and in your solemn days,” Nu. 10:10).</a:t>
            </a:r>
          </a:p>
        </p:txBody>
      </p:sp>
      <p:grpSp>
        <p:nvGrpSpPr>
          <p:cNvPr id="372" name="unnamed.jpg"/>
          <p:cNvGrpSpPr/>
          <p:nvPr/>
        </p:nvGrpSpPr>
        <p:grpSpPr>
          <a:xfrm>
            <a:off x="7180232" y="768852"/>
            <a:ext cx="4749444" cy="6991808"/>
            <a:chOff x="0" y="0"/>
            <a:chExt cx="4749443" cy="6991806"/>
          </a:xfrm>
        </p:grpSpPr>
        <p:pic>
          <p:nvPicPr>
            <p:cNvPr id="371" name="unnamed.jpg" descr="unnamed.jpg"/>
            <p:cNvPicPr>
              <a:picLocks noChangeAspect="1"/>
            </p:cNvPicPr>
            <p:nvPr/>
          </p:nvPicPr>
          <p:blipFill>
            <a:blip r:embed="rId2"/>
            <a:srcRect l="56138" t="21485" r="11096" b="13576"/>
            <a:stretch>
              <a:fillRect/>
            </a:stretch>
          </p:blipFill>
          <p:spPr>
            <a:xfrm>
              <a:off x="76200" y="63500"/>
              <a:ext cx="4609744" cy="6852107"/>
            </a:xfrm>
            <a:prstGeom prst="rect">
              <a:avLst/>
            </a:prstGeom>
            <a:ln>
              <a:noFill/>
            </a:ln>
            <a:effectLst/>
          </p:spPr>
        </p:pic>
        <p:pic>
          <p:nvPicPr>
            <p:cNvPr id="370" name="unnamed.jpg" descr="unnamed.jpg"/>
            <p:cNvPicPr>
              <a:picLocks/>
            </p:cNvPicPr>
            <p:nvPr/>
          </p:nvPicPr>
          <p:blipFill>
            <a:blip r:embed="rId3"/>
            <a:stretch>
              <a:fillRect/>
            </a:stretch>
          </p:blipFill>
          <p:spPr>
            <a:xfrm>
              <a:off x="0" y="-1"/>
              <a:ext cx="4749444" cy="6991808"/>
            </a:xfrm>
            <a:prstGeom prst="rect">
              <a:avLst/>
            </a:prstGeom>
            <a:effectLst/>
          </p:spPr>
        </p:pic>
      </p:grpSp>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4" name="The silver trumpets symbolize the operation of God in the churches. The trumpets signify God’s guidance. The trumpets signify God’s call to assembly (Heb. 10:25). The trumpets signify God’s call to warfare."/>
          <p:cNvSpPr txBox="1"/>
          <p:nvPr/>
        </p:nvSpPr>
        <p:spPr>
          <a:xfrm>
            <a:off x="1130068" y="1216685"/>
            <a:ext cx="5396972" cy="837542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gn="l">
              <a:lnSpc>
                <a:spcPct val="110000"/>
              </a:lnSpc>
              <a:defRPr sz="3400" cap="none">
                <a:solidFill>
                  <a:srgbClr val="94E3FE"/>
                </a:solidFill>
              </a:defRPr>
            </a:lvl1pPr>
          </a:lstStyle>
          <a:p>
            <a:r>
              <a:t>The silver trumpets symbolize the operation of God in the churches. The trumpets signify God’s guidance. The trumpets signify God’s call to assembly (Heb. 10:25). The trumpets signify God’s call to warfare.</a:t>
            </a:r>
          </a:p>
        </p:txBody>
      </p:sp>
      <p:grpSp>
        <p:nvGrpSpPr>
          <p:cNvPr id="377" name="unnamed.jpg"/>
          <p:cNvGrpSpPr/>
          <p:nvPr/>
        </p:nvGrpSpPr>
        <p:grpSpPr>
          <a:xfrm>
            <a:off x="7231032" y="1251452"/>
            <a:ext cx="4749444" cy="6991808"/>
            <a:chOff x="0" y="0"/>
            <a:chExt cx="4749443" cy="6991806"/>
          </a:xfrm>
        </p:grpSpPr>
        <p:pic>
          <p:nvPicPr>
            <p:cNvPr id="376" name="unnamed.jpg" descr="unnamed.jpg"/>
            <p:cNvPicPr>
              <a:picLocks noChangeAspect="1"/>
            </p:cNvPicPr>
            <p:nvPr/>
          </p:nvPicPr>
          <p:blipFill>
            <a:blip r:embed="rId2"/>
            <a:srcRect l="56138" t="21485" r="11096" b="13576"/>
            <a:stretch>
              <a:fillRect/>
            </a:stretch>
          </p:blipFill>
          <p:spPr>
            <a:xfrm>
              <a:off x="76200" y="63500"/>
              <a:ext cx="4609744" cy="6852107"/>
            </a:xfrm>
            <a:prstGeom prst="rect">
              <a:avLst/>
            </a:prstGeom>
            <a:ln>
              <a:noFill/>
            </a:ln>
            <a:effectLst/>
          </p:spPr>
        </p:pic>
        <p:pic>
          <p:nvPicPr>
            <p:cNvPr id="375" name="unnamed.jpg" descr="unnamed.jpg"/>
            <p:cNvPicPr>
              <a:picLocks/>
            </p:cNvPicPr>
            <p:nvPr/>
          </p:nvPicPr>
          <p:blipFill>
            <a:blip r:embed="rId3"/>
            <a:stretch>
              <a:fillRect/>
            </a:stretch>
          </p:blipFill>
          <p:spPr>
            <a:xfrm>
              <a:off x="0" y="-1"/>
              <a:ext cx="4749444" cy="6991808"/>
            </a:xfrm>
            <a:prstGeom prst="rect">
              <a:avLst/>
            </a:prstGeom>
            <a:effectLst/>
          </p:spPr>
        </p:pic>
      </p:grpSp>
    </p:spTree>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1" name="46e3a6abcc110a7d499fed93.jpg.png"/>
          <p:cNvGrpSpPr/>
          <p:nvPr/>
        </p:nvGrpSpPr>
        <p:grpSpPr>
          <a:xfrm>
            <a:off x="925227" y="1591786"/>
            <a:ext cx="11154346" cy="6595428"/>
            <a:chOff x="0" y="0"/>
            <a:chExt cx="11154345" cy="6595426"/>
          </a:xfrm>
        </p:grpSpPr>
        <p:pic>
          <p:nvPicPr>
            <p:cNvPr id="380" name="46e3a6abcc110a7d499fed93.jpg.png" descr="46e3a6abcc110a7d499fed93.jpg.png"/>
            <p:cNvPicPr>
              <a:picLocks noChangeAspect="1"/>
            </p:cNvPicPr>
            <p:nvPr/>
          </p:nvPicPr>
          <p:blipFill>
            <a:blip r:embed="rId2"/>
            <a:srcRect l="5745" r="5745"/>
            <a:stretch>
              <a:fillRect/>
            </a:stretch>
          </p:blipFill>
          <p:spPr>
            <a:xfrm>
              <a:off x="76200" y="63500"/>
              <a:ext cx="11014646" cy="6455728"/>
            </a:xfrm>
            <a:prstGeom prst="rect">
              <a:avLst/>
            </a:prstGeom>
            <a:ln>
              <a:noFill/>
            </a:ln>
            <a:effectLst/>
          </p:spPr>
        </p:pic>
        <p:pic>
          <p:nvPicPr>
            <p:cNvPr id="379" name="46e3a6abcc110a7d499fed93.jpg.png" descr="46e3a6abcc110a7d499fed93.jpg.png"/>
            <p:cNvPicPr>
              <a:picLocks/>
            </p:cNvPicPr>
            <p:nvPr/>
          </p:nvPicPr>
          <p:blipFill>
            <a:blip r:embed="rId3"/>
            <a:stretch>
              <a:fillRect/>
            </a:stretch>
          </p:blipFill>
          <p:spPr>
            <a:xfrm>
              <a:off x="0" y="0"/>
              <a:ext cx="11154346" cy="6595427"/>
            </a:xfrm>
            <a:prstGeom prst="rect">
              <a:avLst/>
            </a:prstGeom>
            <a:effectLst/>
          </p:spPr>
        </p:pic>
      </p:grpSp>
    </p:spTree>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3" name="Gideon and his 300 men blew trumpets, but they were shofars made of rams’ horns, not the straight trumpets. Again, we warn about errors in Bible art."/>
          <p:cNvSpPr txBox="1"/>
          <p:nvPr/>
        </p:nvSpPr>
        <p:spPr>
          <a:xfrm>
            <a:off x="1234892" y="7149073"/>
            <a:ext cx="10535016" cy="248004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nSpc>
                <a:spcPct val="110000"/>
              </a:lnSpc>
              <a:defRPr sz="3400" cap="none">
                <a:solidFill>
                  <a:srgbClr val="94E3FE"/>
                </a:solidFill>
              </a:defRPr>
            </a:pPr>
            <a:r>
              <a:t>Gideon and his 300 men blew trumpets, but they were </a:t>
            </a:r>
            <a:r>
              <a:rPr i="1"/>
              <a:t>shofars</a:t>
            </a:r>
            <a:r>
              <a:t> made of rams’ horns, not the straight trumpets. Again, we warn about errors in Bible art.</a:t>
            </a:r>
          </a:p>
        </p:txBody>
      </p:sp>
      <p:grpSp>
        <p:nvGrpSpPr>
          <p:cNvPr id="386" name="000_01_0006_Stories.jpg"/>
          <p:cNvGrpSpPr/>
          <p:nvPr/>
        </p:nvGrpSpPr>
        <p:grpSpPr>
          <a:xfrm>
            <a:off x="1204627" y="409184"/>
            <a:ext cx="10595545" cy="6595428"/>
            <a:chOff x="0" y="0"/>
            <a:chExt cx="10595544" cy="6595426"/>
          </a:xfrm>
        </p:grpSpPr>
        <p:pic>
          <p:nvPicPr>
            <p:cNvPr id="385" name="000_01_0006_Stories.jpg" descr="000_01_0006_Stories.jpg"/>
            <p:cNvPicPr>
              <a:picLocks noChangeAspect="1"/>
            </p:cNvPicPr>
            <p:nvPr/>
          </p:nvPicPr>
          <p:blipFill>
            <a:blip r:embed="rId2"/>
            <a:srcRect t="3663" b="3663"/>
            <a:stretch>
              <a:fillRect/>
            </a:stretch>
          </p:blipFill>
          <p:spPr>
            <a:xfrm>
              <a:off x="76200" y="63500"/>
              <a:ext cx="10455846" cy="6455728"/>
            </a:xfrm>
            <a:prstGeom prst="rect">
              <a:avLst/>
            </a:prstGeom>
            <a:ln>
              <a:noFill/>
            </a:ln>
            <a:effectLst/>
          </p:spPr>
        </p:pic>
        <p:pic>
          <p:nvPicPr>
            <p:cNvPr id="384" name="000_01_0006_Stories.jpg" descr="000_01_0006_Stories.jpg"/>
            <p:cNvPicPr>
              <a:picLocks/>
            </p:cNvPicPr>
            <p:nvPr/>
          </p:nvPicPr>
          <p:blipFill>
            <a:blip r:embed="rId3"/>
            <a:stretch>
              <a:fillRect/>
            </a:stretch>
          </p:blipFill>
          <p:spPr>
            <a:xfrm>
              <a:off x="0" y="0"/>
              <a:ext cx="10595545" cy="6595427"/>
            </a:xfrm>
            <a:prstGeom prst="rect">
              <a:avLst/>
            </a:prstGeom>
            <a:effectLst/>
          </p:spPr>
        </p:pic>
      </p:grpSp>
    </p:spTree>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8" name="Beginning in the days of David, there were many more trumpets (1 Ch. 15:24; 16:6). At the dedication of the first temple, there were 120 chatsotserah (2 Ch. 5:12)."/>
          <p:cNvSpPr txBox="1"/>
          <p:nvPr/>
        </p:nvSpPr>
        <p:spPr>
          <a:xfrm>
            <a:off x="1234892" y="7149073"/>
            <a:ext cx="10535016" cy="248004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nSpc>
                <a:spcPct val="110000"/>
              </a:lnSpc>
              <a:defRPr sz="3400" cap="none">
                <a:solidFill>
                  <a:srgbClr val="94E3FE"/>
                </a:solidFill>
              </a:defRPr>
            </a:pPr>
            <a:r>
              <a:t>Beginning in the days of David, there were many more trumpets (1 Ch. 15:24; 16:6). At the dedication of the first temple, there were 120 </a:t>
            </a:r>
            <a:r>
              <a:rPr i="1"/>
              <a:t>chatsotserah </a:t>
            </a:r>
            <a:r>
              <a:t>(2 Ch. 5:12).</a:t>
            </a:r>
          </a:p>
        </p:txBody>
      </p:sp>
      <p:grpSp>
        <p:nvGrpSpPr>
          <p:cNvPr id="391" name="Temple-worship2-1024x779.jpg"/>
          <p:cNvGrpSpPr/>
          <p:nvPr/>
        </p:nvGrpSpPr>
        <p:grpSpPr>
          <a:xfrm>
            <a:off x="1204627" y="409184"/>
            <a:ext cx="10595545" cy="6595428"/>
            <a:chOff x="0" y="0"/>
            <a:chExt cx="10595544" cy="6595426"/>
          </a:xfrm>
        </p:grpSpPr>
        <p:pic>
          <p:nvPicPr>
            <p:cNvPr id="390" name="Temple-worship2-1024x779.jpg" descr="Temple-worship2-1024x779.jpg"/>
            <p:cNvPicPr>
              <a:picLocks noChangeAspect="1"/>
            </p:cNvPicPr>
            <p:nvPr/>
          </p:nvPicPr>
          <p:blipFill>
            <a:blip r:embed="rId2"/>
            <a:srcRect l="2536" t="11478" r="2536" b="11478"/>
            <a:stretch>
              <a:fillRect/>
            </a:stretch>
          </p:blipFill>
          <p:spPr>
            <a:xfrm>
              <a:off x="76200" y="63500"/>
              <a:ext cx="10455846" cy="6455728"/>
            </a:xfrm>
            <a:prstGeom prst="rect">
              <a:avLst/>
            </a:prstGeom>
            <a:ln>
              <a:noFill/>
            </a:ln>
            <a:effectLst/>
          </p:spPr>
        </p:pic>
        <p:pic>
          <p:nvPicPr>
            <p:cNvPr id="389" name="Temple-worship2-1024x779.jpg" descr="Temple-worship2-1024x779.jpg"/>
            <p:cNvPicPr>
              <a:picLocks/>
            </p:cNvPicPr>
            <p:nvPr/>
          </p:nvPicPr>
          <p:blipFill>
            <a:blip r:embed="rId3"/>
            <a:stretch>
              <a:fillRect/>
            </a:stretch>
          </p:blipFill>
          <p:spPr>
            <a:xfrm>
              <a:off x="0" y="0"/>
              <a:ext cx="10595545" cy="6595427"/>
            </a:xfrm>
            <a:prstGeom prst="rect">
              <a:avLst/>
            </a:prstGeom>
            <a:effectLst/>
          </p:spPr>
        </p:pic>
      </p:grpSp>
      <p:sp>
        <p:nvSpPr>
          <p:cNvPr id="392" name="Temple Institute"/>
          <p:cNvSpPr txBox="1"/>
          <p:nvPr/>
        </p:nvSpPr>
        <p:spPr>
          <a:xfrm>
            <a:off x="8083153" y="6497140"/>
            <a:ext cx="4754828" cy="7846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2200" cap="none">
                <a:solidFill>
                  <a:srgbClr val="FFFFFF"/>
                </a:solidFill>
              </a:defRPr>
            </a:lvl1pPr>
          </a:lstStyle>
          <a:p>
            <a:r>
              <a:t>Temple Institute</a:t>
            </a:r>
          </a:p>
        </p:txBody>
      </p:sp>
    </p:spTree>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4" name="This looks ahead to the glorious worship in the Millennial Temple where David has a special place and the Levites will again sing and play (Ps. 144:9; Eze. 40:44; 46:1, 2, 8)."/>
          <p:cNvSpPr txBox="1"/>
          <p:nvPr/>
        </p:nvSpPr>
        <p:spPr>
          <a:xfrm>
            <a:off x="1234892" y="7149073"/>
            <a:ext cx="10535016" cy="248004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94E3FE"/>
                </a:solidFill>
              </a:defRPr>
            </a:lvl1pPr>
          </a:lstStyle>
          <a:p>
            <a:r>
              <a:t>This looks ahead to the glorious worship in the Millennial Temple where David has a special place and the Levites will again sing and play (Ps. 144:9; Eze. 40:44; 46:1, 2, 8). </a:t>
            </a:r>
          </a:p>
        </p:txBody>
      </p:sp>
      <p:grpSp>
        <p:nvGrpSpPr>
          <p:cNvPr id="397" name="Temple-worship2-1024x779.jpg"/>
          <p:cNvGrpSpPr/>
          <p:nvPr/>
        </p:nvGrpSpPr>
        <p:grpSpPr>
          <a:xfrm>
            <a:off x="1204627" y="409184"/>
            <a:ext cx="10595545" cy="6595428"/>
            <a:chOff x="0" y="0"/>
            <a:chExt cx="10595544" cy="6595426"/>
          </a:xfrm>
        </p:grpSpPr>
        <p:pic>
          <p:nvPicPr>
            <p:cNvPr id="396" name="Temple-worship2-1024x779.jpg" descr="Temple-worship2-1024x779.jpg"/>
            <p:cNvPicPr>
              <a:picLocks noChangeAspect="1"/>
            </p:cNvPicPr>
            <p:nvPr/>
          </p:nvPicPr>
          <p:blipFill>
            <a:blip r:embed="rId2"/>
            <a:srcRect l="2536" t="11478" r="2536" b="11478"/>
            <a:stretch>
              <a:fillRect/>
            </a:stretch>
          </p:blipFill>
          <p:spPr>
            <a:xfrm>
              <a:off x="76200" y="63500"/>
              <a:ext cx="10455846" cy="6455728"/>
            </a:xfrm>
            <a:prstGeom prst="rect">
              <a:avLst/>
            </a:prstGeom>
            <a:ln>
              <a:noFill/>
            </a:ln>
            <a:effectLst/>
          </p:spPr>
        </p:pic>
        <p:pic>
          <p:nvPicPr>
            <p:cNvPr id="395" name="Temple-worship2-1024x779.jpg" descr="Temple-worship2-1024x779.jpg"/>
            <p:cNvPicPr>
              <a:picLocks/>
            </p:cNvPicPr>
            <p:nvPr/>
          </p:nvPicPr>
          <p:blipFill>
            <a:blip r:embed="rId3"/>
            <a:stretch>
              <a:fillRect/>
            </a:stretch>
          </p:blipFill>
          <p:spPr>
            <a:xfrm>
              <a:off x="0" y="0"/>
              <a:ext cx="10595545" cy="6595427"/>
            </a:xfrm>
            <a:prstGeom prst="rect">
              <a:avLst/>
            </a:prstGeom>
            <a:effectLst/>
          </p:spPr>
        </p:pic>
      </p:grpSp>
      <p:sp>
        <p:nvSpPr>
          <p:cNvPr id="398" name="Temple Institute"/>
          <p:cNvSpPr txBox="1"/>
          <p:nvPr/>
        </p:nvSpPr>
        <p:spPr>
          <a:xfrm>
            <a:off x="8083153" y="6497140"/>
            <a:ext cx="4754828" cy="7846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2200" cap="none">
                <a:solidFill>
                  <a:srgbClr val="FFFFFF"/>
                </a:solidFill>
              </a:defRPr>
            </a:lvl1pPr>
          </a:lstStyle>
          <a:p>
            <a:r>
              <a:t>Temple Institute</a:t>
            </a:r>
          </a:p>
        </p:txBody>
      </p:sp>
    </p:spTree>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0" name="The Temple Institute has made silver trumpets in its preparation for the Third Temple."/>
          <p:cNvSpPr txBox="1"/>
          <p:nvPr/>
        </p:nvSpPr>
        <p:spPr>
          <a:xfrm>
            <a:off x="1234892" y="6844273"/>
            <a:ext cx="10535016" cy="248004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94E3FE"/>
                </a:solidFill>
              </a:defRPr>
            </a:lvl1pPr>
          </a:lstStyle>
          <a:p>
            <a:r>
              <a:t>The Temple Institute has made silver trumpets in its preparation for the Third Temple.</a:t>
            </a:r>
          </a:p>
        </p:txBody>
      </p:sp>
      <p:grpSp>
        <p:nvGrpSpPr>
          <p:cNvPr id="403" name="COHANIM-1024x640.jpg"/>
          <p:cNvGrpSpPr/>
          <p:nvPr/>
        </p:nvGrpSpPr>
        <p:grpSpPr>
          <a:xfrm>
            <a:off x="925227" y="507410"/>
            <a:ext cx="11154346" cy="6167002"/>
            <a:chOff x="0" y="0"/>
            <a:chExt cx="11154345" cy="6167001"/>
          </a:xfrm>
        </p:grpSpPr>
        <p:pic>
          <p:nvPicPr>
            <p:cNvPr id="402" name="COHANIM-1024x640.jpg" descr="COHANIM-1024x640.jpg"/>
            <p:cNvPicPr>
              <a:picLocks noChangeAspect="1"/>
            </p:cNvPicPr>
            <p:nvPr/>
          </p:nvPicPr>
          <p:blipFill>
            <a:blip r:embed="rId2"/>
            <a:srcRect t="6223" b="6223"/>
            <a:stretch>
              <a:fillRect/>
            </a:stretch>
          </p:blipFill>
          <p:spPr>
            <a:xfrm>
              <a:off x="76199" y="63500"/>
              <a:ext cx="11014647" cy="6027302"/>
            </a:xfrm>
            <a:prstGeom prst="rect">
              <a:avLst/>
            </a:prstGeom>
            <a:ln>
              <a:noFill/>
            </a:ln>
            <a:effectLst/>
          </p:spPr>
        </p:pic>
        <p:pic>
          <p:nvPicPr>
            <p:cNvPr id="401" name="COHANIM-1024x640.jpg" descr="COHANIM-1024x640.jpg"/>
            <p:cNvPicPr>
              <a:picLocks/>
            </p:cNvPicPr>
            <p:nvPr/>
          </p:nvPicPr>
          <p:blipFill>
            <a:blip r:embed="rId3"/>
            <a:stretch>
              <a:fillRect/>
            </a:stretch>
          </p:blipFill>
          <p:spPr>
            <a:xfrm>
              <a:off x="0" y="0"/>
              <a:ext cx="11154346" cy="6167002"/>
            </a:xfrm>
            <a:prstGeom prst="rect">
              <a:avLst/>
            </a:prstGeom>
            <a:effectLst/>
          </p:spPr>
        </p:pic>
      </p:grpSp>
    </p:spTree>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5" name="Silver Trumpets.mp4" descr="Silver Trumpets.mp4"/>
          <p:cNvPicPr>
            <a:picLocks/>
          </p:cNvPicPr>
          <p:nvPr>
            <a:videoFile r:link="rId2"/>
            <p:extLst>
              <p:ext uri="{DAA4B4D4-6D71-4841-9C94-3DE7FCFB9230}">
                <p14:media xmlns:p14="http://schemas.microsoft.com/office/powerpoint/2010/main" r:embed="rId1"/>
              </p:ext>
            </p:extLst>
          </p:nvPr>
        </p:nvPicPr>
        <p:blipFill>
          <a:blip r:embed="rId4"/>
          <a:stretch>
            <a:fillRect/>
          </a:stretch>
        </p:blipFill>
        <p:spPr>
          <a:xfrm>
            <a:off x="1001427" y="2054456"/>
            <a:ext cx="11014646" cy="5657388"/>
          </a:xfrm>
          <a:prstGeom prst="rect">
            <a:avLst/>
          </a:prstGeom>
        </p:spPr>
      </p:pic>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5394" fill="hold"/>
                                        <p:tgtEl>
                                          <p:spTgt spid="40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100000">
                <p:cTn id="7" fill="hold" display="0">
                  <p:stCondLst>
                    <p:cond delay="indefinite"/>
                  </p:stCondLst>
                </p:cTn>
                <p:tgtEl>
                  <p:spTgt spid="405"/>
                </p:tgtEl>
              </p:cMediaNode>
            </p:video>
            <p:seq concurrent="1" prevAc="none" nextAc="seek">
              <p:cTn id="8" restart="whenNotActive" fill="hold" evtFilter="cancelBubble" nodeType="interactiveSeq">
                <p:stCondLst>
                  <p:cond evt="onClick" delay="0">
                    <p:tgtEl>
                      <p:spTgt spid="40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05"/>
                                        </p:tgtEl>
                                      </p:cBhvr>
                                    </p:cmd>
                                  </p:childTnLst>
                                </p:cTn>
                              </p:par>
                            </p:childTnLst>
                          </p:cTn>
                        </p:par>
                      </p:childTnLst>
                    </p:cTn>
                  </p:par>
                </p:childTnLst>
              </p:cTn>
              <p:nextCondLst>
                <p:cond evt="onClick" delay="0">
                  <p:tgtEl>
                    <p:spTgt spid="405"/>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7" name="The Temple Institute has also fashioned harps and shofars."/>
          <p:cNvSpPr txBox="1"/>
          <p:nvPr/>
        </p:nvSpPr>
        <p:spPr>
          <a:xfrm>
            <a:off x="1928779" y="7428473"/>
            <a:ext cx="9147242" cy="163836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94E3FE"/>
                </a:solidFill>
              </a:defRPr>
            </a:lvl1pPr>
          </a:lstStyle>
          <a:p>
            <a:r>
              <a:t>The Temple Institute has also fashioned harps and shofars.</a:t>
            </a:r>
          </a:p>
        </p:txBody>
      </p:sp>
      <p:grpSp>
        <p:nvGrpSpPr>
          <p:cNvPr id="410" name="iu.jpeg"/>
          <p:cNvGrpSpPr/>
          <p:nvPr/>
        </p:nvGrpSpPr>
        <p:grpSpPr>
          <a:xfrm>
            <a:off x="595027" y="710610"/>
            <a:ext cx="11814746" cy="6528378"/>
            <a:chOff x="0" y="0"/>
            <a:chExt cx="11814745" cy="6528376"/>
          </a:xfrm>
        </p:grpSpPr>
        <p:pic>
          <p:nvPicPr>
            <p:cNvPr id="409" name="iu.jpeg" descr="iu.jpeg"/>
            <p:cNvPicPr>
              <a:picLocks noChangeAspect="1"/>
            </p:cNvPicPr>
            <p:nvPr/>
          </p:nvPicPr>
          <p:blipFill>
            <a:blip r:embed="rId2"/>
            <a:srcRect t="8856" b="8856"/>
            <a:stretch>
              <a:fillRect/>
            </a:stretch>
          </p:blipFill>
          <p:spPr>
            <a:xfrm>
              <a:off x="76200" y="63500"/>
              <a:ext cx="11675046" cy="6388677"/>
            </a:xfrm>
            <a:prstGeom prst="rect">
              <a:avLst/>
            </a:prstGeom>
            <a:ln>
              <a:noFill/>
            </a:ln>
            <a:effectLst/>
          </p:spPr>
        </p:pic>
        <p:pic>
          <p:nvPicPr>
            <p:cNvPr id="408" name="iu.jpeg" descr="iu.jpeg"/>
            <p:cNvPicPr>
              <a:picLocks/>
            </p:cNvPicPr>
            <p:nvPr/>
          </p:nvPicPr>
          <p:blipFill>
            <a:blip r:embed="rId3"/>
            <a:stretch>
              <a:fillRect/>
            </a:stretch>
          </p:blipFill>
          <p:spPr>
            <a:xfrm>
              <a:off x="0" y="-1"/>
              <a:ext cx="11814746" cy="6528378"/>
            </a:xfrm>
            <a:prstGeom prst="rect">
              <a:avLst/>
            </a:prstGeom>
            <a:effectLst/>
          </p:spPr>
        </p:pic>
      </p:gr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9" name="WAY OF LIFE BIBLE COLLEGE…"/>
          <p:cNvSpPr txBox="1"/>
          <p:nvPr/>
        </p:nvSpPr>
        <p:spPr>
          <a:xfrm>
            <a:off x="668391" y="581609"/>
            <a:ext cx="11668018" cy="914609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100" tIns="38100" rIns="38100" bIns="38100" anchor="ctr">
            <a:spAutoFit/>
          </a:bodyPr>
          <a:lstStyle/>
          <a:p>
            <a:pPr algn="l">
              <a:buClr>
                <a:srgbClr val="FFFB00"/>
              </a:buClr>
              <a:buFont typeface="Arial"/>
              <a:defRPr sz="3600" cap="none">
                <a:solidFill>
                  <a:srgbClr val="FFFFFF"/>
                </a:solidFill>
                <a:effectLst>
                  <a:outerShdw blurRad="12700" dist="25400" dir="2700000" rotWithShape="0">
                    <a:srgbClr val="000000"/>
                  </a:outerShdw>
                </a:effectLst>
              </a:defRPr>
            </a:pPr>
            <a:r>
              <a:rPr i="1"/>
              <a:t>WAY OF LIFE BIBLE COLLEGE</a:t>
            </a:r>
            <a:r>
              <a:t> </a:t>
            </a:r>
          </a:p>
          <a:p>
            <a:pPr algn="l">
              <a:buClr>
                <a:srgbClr val="FFFB00"/>
              </a:buClr>
              <a:buFont typeface="Arial"/>
              <a:defRPr sz="3600" b="0" cap="none">
                <a:solidFill>
                  <a:srgbClr val="FFFFFF"/>
                </a:solidFill>
                <a:effectLst>
                  <a:outerShdw blurRad="12700" dist="25400" dir="2700000" rotWithShape="0">
                    <a:srgbClr val="000000"/>
                  </a:outerShdw>
                </a:effectLst>
              </a:defRPr>
            </a:pPr>
            <a:endParaRPr/>
          </a:p>
          <a:p>
            <a:pPr algn="just" defTabSz="457200">
              <a:spcBef>
                <a:spcPts val="800"/>
              </a:spcBef>
              <a:defRPr b="0" cap="none">
                <a:solidFill>
                  <a:srgbClr val="FFFFFF"/>
                </a:solidFill>
              </a:defRPr>
            </a:pPr>
            <a:r>
              <a:t>The Way of Life Bible College is a Bible college for the whole church, a Bible college for families, a Bible college for youth, a Bible college for the elderly, a Bible college for preachers and teachers. It is a resource for Bible teachers and students.</a:t>
            </a:r>
          </a:p>
          <a:p>
            <a:pPr algn="just" defTabSz="457200">
              <a:spcBef>
                <a:spcPts val="800"/>
              </a:spcBef>
              <a:defRPr sz="2000" b="0" cap="none">
                <a:solidFill>
                  <a:srgbClr val="FFFFFF"/>
                </a:solidFill>
              </a:defRPr>
            </a:pPr>
            <a:endParaRPr/>
          </a:p>
          <a:p>
            <a:pPr algn="just" defTabSz="457200">
              <a:spcBef>
                <a:spcPts val="800"/>
              </a:spcBef>
              <a:defRPr b="0" cap="none">
                <a:solidFill>
                  <a:srgbClr val="FFFFFF"/>
                </a:solidFill>
              </a:defRPr>
            </a:pPr>
            <a:r>
              <a:t>There are currently about 40 courses covering practically every subject touching on the Bible and Christian life and ministry. There are introductory courses and advanced courses, and new courses are added regularly.</a:t>
            </a:r>
          </a:p>
          <a:p>
            <a:pPr algn="just" defTabSz="457200">
              <a:spcBef>
                <a:spcPts val="800"/>
              </a:spcBef>
              <a:defRPr sz="2000" b="0" cap="none">
                <a:solidFill>
                  <a:srgbClr val="FFFFFF"/>
                </a:solidFill>
              </a:defRPr>
            </a:pPr>
            <a:endParaRPr/>
          </a:p>
          <a:p>
            <a:pPr algn="just" defTabSz="457200">
              <a:spcBef>
                <a:spcPts val="800"/>
              </a:spcBef>
              <a:defRPr b="0" cap="none">
                <a:solidFill>
                  <a:srgbClr val="FFFFFF"/>
                </a:solidFill>
              </a:defRPr>
            </a:pPr>
            <a:r>
              <a:t>PowerPoints</a:t>
            </a:r>
            <a:r>
              <a:rPr lang="en-US"/>
              <a:t> </a:t>
            </a:r>
            <a:r>
              <a:t>are published for free viewing and downloading. </a:t>
            </a:r>
            <a:r>
              <a:rPr lang="en-US"/>
              <a:t>The p</a:t>
            </a:r>
            <a:r>
              <a:t>urchase of the textbook</a:t>
            </a:r>
            <a:r>
              <a:rPr lang="en-US"/>
              <a:t> and video sets are</a:t>
            </a:r>
            <a:r>
              <a:t> the only reimbursement we receive for our labor.</a:t>
            </a:r>
          </a:p>
          <a:p>
            <a:pPr algn="l">
              <a:buClr>
                <a:srgbClr val="FFFB00"/>
              </a:buClr>
              <a:buFont typeface="Arial"/>
              <a:defRPr sz="2000" b="0" cap="none">
                <a:solidFill>
                  <a:srgbClr val="FFFFFF"/>
                </a:solidFill>
                <a:effectLst>
                  <a:outerShdw blurRad="12700" dist="25400" dir="2700000" rotWithShape="0">
                    <a:srgbClr val="000000"/>
                  </a:outerShdw>
                </a:effectLst>
              </a:defRPr>
            </a:pPr>
            <a:endParaRPr/>
          </a:p>
          <a:p>
            <a:pPr algn="l">
              <a:buClr>
                <a:srgbClr val="FFFB00"/>
              </a:buClr>
              <a:buFont typeface="Arial"/>
              <a:defRPr sz="3600" b="0" cap="none">
                <a:solidFill>
                  <a:srgbClr val="FFFFFF"/>
                </a:solidFill>
                <a:effectLst>
                  <a:outerShdw blurRad="12700" dist="25400" dir="2700000" rotWithShape="0">
                    <a:srgbClr val="000000"/>
                  </a:outerShdw>
                </a:effectLst>
              </a:defRPr>
            </a:pPr>
            <a:r>
              <a:rPr>
                <a:solidFill>
                  <a:srgbClr val="F8F8F8"/>
                </a:solidFill>
              </a:rPr>
              <a:t>www.wayoflife.org</a:t>
            </a:r>
            <a:endParaRPr>
              <a:solidFill>
                <a:srgbClr val="F8F8F8"/>
              </a:solidFill>
              <a:hlinkClick r:id="rId2">
                <a:extLst>
                  <a:ext uri="{A12FA001-AC4F-418D-AE19-62706E023703}">
                    <ahyp:hlinkClr xmlns:ahyp="http://schemas.microsoft.com/office/drawing/2018/hyperlinkcolor" val="tx"/>
                  </a:ext>
                </a:extLst>
              </a:hlinkClick>
            </a:endParaRPr>
          </a:p>
          <a:p>
            <a:pPr algn="l">
              <a:buClr>
                <a:srgbClr val="FFFB00"/>
              </a:buClr>
              <a:buFont typeface="Arial"/>
              <a:defRPr sz="3600" b="0" cap="none">
                <a:solidFill>
                  <a:srgbClr val="FFFFFF"/>
                </a:solidFill>
                <a:effectLst>
                  <a:outerShdw blurRad="12700" dist="25400" dir="2700000" rotWithShape="0">
                    <a:srgbClr val="000000"/>
                  </a:outerShdw>
                </a:effectLst>
              </a:defRPr>
            </a:pPr>
            <a:r>
              <a:t> </a:t>
            </a:r>
          </a:p>
        </p:txBody>
      </p:sp>
    </p:spTree>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2" name="spies from Kadesh to Hamath.jpeg" descr="spies from Kadesh to Hamath.jpeg"/>
          <p:cNvPicPr>
            <a:picLocks noChangeAspect="1"/>
          </p:cNvPicPr>
          <p:nvPr/>
        </p:nvPicPr>
        <p:blipFill>
          <a:blip r:embed="rId2"/>
          <a:srcRect l="3997" t="6441" r="2054"/>
          <a:stretch>
            <a:fillRect/>
          </a:stretch>
        </p:blipFill>
        <p:spPr>
          <a:xfrm>
            <a:off x="6470125" y="888008"/>
            <a:ext cx="5874822" cy="8195461"/>
          </a:xfrm>
          <a:prstGeom prst="rect">
            <a:avLst/>
          </a:prstGeom>
          <a:ln w="12700">
            <a:miter lim="400000"/>
          </a:ln>
        </p:spPr>
      </p:pic>
      <p:sp>
        <p:nvSpPr>
          <p:cNvPr id="413" name="Line"/>
          <p:cNvSpPr/>
          <p:nvPr/>
        </p:nvSpPr>
        <p:spPr>
          <a:xfrm flipV="1">
            <a:off x="8009313" y="3040036"/>
            <a:ext cx="1634433" cy="4846785"/>
          </a:xfrm>
          <a:prstGeom prst="line">
            <a:avLst/>
          </a:prstGeom>
          <a:ln w="63500">
            <a:solidFill>
              <a:srgbClr val="FFFFFF"/>
            </a:solidFill>
            <a:miter lim="400000"/>
            <a:tailEnd type="triangle"/>
          </a:ln>
        </p:spPr>
        <p:txBody>
          <a:bodyPr lIns="50800" tIns="50800" rIns="50800" bIns="50800" anchor="ctr"/>
          <a:lstStyle/>
          <a:p>
            <a:pPr>
              <a:defRPr sz="3000" b="0" cap="none">
                <a:solidFill>
                  <a:srgbClr val="FFFFFF"/>
                </a:solidFill>
                <a:effectLst>
                  <a:outerShdw blurRad="25400" dist="42435" dir="2388334" rotWithShape="0">
                    <a:srgbClr val="000000">
                      <a:alpha val="48275"/>
                    </a:srgbClr>
                  </a:outerShdw>
                </a:effectLst>
              </a:defRPr>
            </a:pPr>
            <a:endParaRPr/>
          </a:p>
        </p:txBody>
      </p:sp>
      <p:sp>
        <p:nvSpPr>
          <p:cNvPr id="414" name="Hamath"/>
          <p:cNvSpPr txBox="1"/>
          <p:nvPr/>
        </p:nvSpPr>
        <p:spPr>
          <a:xfrm>
            <a:off x="10402718" y="1111874"/>
            <a:ext cx="1736714" cy="52093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000">
                <a:solidFill>
                  <a:srgbClr val="FFFFFF"/>
                </a:solidFill>
              </a:defRPr>
            </a:lvl1pPr>
          </a:lstStyle>
          <a:p>
            <a:r>
              <a:t>Hamath</a:t>
            </a:r>
          </a:p>
        </p:txBody>
      </p:sp>
      <p:sp>
        <p:nvSpPr>
          <p:cNvPr id="415" name="kadesh"/>
          <p:cNvSpPr txBox="1"/>
          <p:nvPr/>
        </p:nvSpPr>
        <p:spPr>
          <a:xfrm>
            <a:off x="6853508" y="8173074"/>
            <a:ext cx="1723133" cy="52093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000">
                <a:solidFill>
                  <a:srgbClr val="FFFFFF"/>
                </a:solidFill>
              </a:defRPr>
            </a:lvl1pPr>
          </a:lstStyle>
          <a:p>
            <a:r>
              <a:t>kadesh</a:t>
            </a:r>
          </a:p>
        </p:txBody>
      </p:sp>
      <p:sp>
        <p:nvSpPr>
          <p:cNvPr id="416" name="tyre"/>
          <p:cNvSpPr txBox="1"/>
          <p:nvPr/>
        </p:nvSpPr>
        <p:spPr>
          <a:xfrm>
            <a:off x="8188197" y="3110322"/>
            <a:ext cx="1278323" cy="5207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400">
                <a:solidFill>
                  <a:srgbClr val="FFFFFF"/>
                </a:solidFill>
              </a:defRPr>
            </a:lvl1pPr>
          </a:lstStyle>
          <a:p>
            <a:r>
              <a:t>tyre</a:t>
            </a:r>
          </a:p>
        </p:txBody>
      </p:sp>
      <p:sp>
        <p:nvSpPr>
          <p:cNvPr id="417" name="EDOM"/>
          <p:cNvSpPr txBox="1"/>
          <p:nvPr/>
        </p:nvSpPr>
        <p:spPr>
          <a:xfrm>
            <a:off x="9430435" y="8378755"/>
            <a:ext cx="1278323" cy="5207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400">
                <a:solidFill>
                  <a:srgbClr val="FFFFFF"/>
                </a:solidFill>
              </a:defRPr>
            </a:lvl1pPr>
          </a:lstStyle>
          <a:p>
            <a:r>
              <a:t>EDOM</a:t>
            </a:r>
          </a:p>
        </p:txBody>
      </p:sp>
      <p:sp>
        <p:nvSpPr>
          <p:cNvPr id="418" name="moab"/>
          <p:cNvSpPr txBox="1"/>
          <p:nvPr/>
        </p:nvSpPr>
        <p:spPr>
          <a:xfrm>
            <a:off x="9689751" y="7031373"/>
            <a:ext cx="1278323" cy="5207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400">
                <a:solidFill>
                  <a:srgbClr val="FFFFFF"/>
                </a:solidFill>
              </a:defRPr>
            </a:lvl1pPr>
          </a:lstStyle>
          <a:p>
            <a:r>
              <a:t>moab</a:t>
            </a:r>
          </a:p>
        </p:txBody>
      </p:sp>
      <p:sp>
        <p:nvSpPr>
          <p:cNvPr id="419" name="Line"/>
          <p:cNvSpPr/>
          <p:nvPr/>
        </p:nvSpPr>
        <p:spPr>
          <a:xfrm flipV="1">
            <a:off x="9696204" y="1643396"/>
            <a:ext cx="1289959" cy="1399114"/>
          </a:xfrm>
          <a:prstGeom prst="line">
            <a:avLst/>
          </a:prstGeom>
          <a:ln w="63500">
            <a:solidFill>
              <a:srgbClr val="FFFFFF"/>
            </a:solidFill>
            <a:miter lim="400000"/>
            <a:tailEnd type="triangle"/>
          </a:ln>
        </p:spPr>
        <p:txBody>
          <a:bodyPr lIns="50800" tIns="50800" rIns="50800" bIns="50800" anchor="ctr"/>
          <a:lstStyle/>
          <a:p>
            <a:pPr>
              <a:defRPr sz="3000" b="0" cap="none">
                <a:solidFill>
                  <a:srgbClr val="FFFFFF"/>
                </a:solidFill>
                <a:effectLst>
                  <a:outerShdw blurRad="25400" dist="42435" dir="2388334" rotWithShape="0">
                    <a:srgbClr val="000000">
                      <a:alpha val="48275"/>
                    </a:srgbClr>
                  </a:outerShdw>
                </a:effectLst>
              </a:defRPr>
            </a:pPr>
            <a:endParaRPr/>
          </a:p>
        </p:txBody>
      </p:sp>
      <p:sp>
        <p:nvSpPr>
          <p:cNvPr id="420" name="The 12 Spies"/>
          <p:cNvSpPr txBox="1"/>
          <p:nvPr/>
        </p:nvSpPr>
        <p:spPr>
          <a:xfrm>
            <a:off x="798859" y="-73118"/>
            <a:ext cx="5260282" cy="390851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b">
            <a:normAutofit/>
          </a:bodyPr>
          <a:lstStyle>
            <a:lvl1pPr algn="l">
              <a:lnSpc>
                <a:spcPct val="90000"/>
              </a:lnSpc>
              <a:defRPr sz="6600" cap="none">
                <a:solidFill>
                  <a:srgbClr val="DEDDDE"/>
                </a:solidFill>
              </a:defRPr>
            </a:lvl1pPr>
          </a:lstStyle>
          <a:p>
            <a:r>
              <a:t>The 12 Spies </a:t>
            </a:r>
          </a:p>
        </p:txBody>
      </p:sp>
    </p:spTree>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2" name="As they journeyed, God led Israel by the pillar of cloud by day and the pillar of fire by night (Nu. 9:15-23). This depicts Christ’s guidance of believers through this life."/>
          <p:cNvSpPr txBox="1"/>
          <p:nvPr/>
        </p:nvSpPr>
        <p:spPr>
          <a:xfrm>
            <a:off x="1171789" y="7003319"/>
            <a:ext cx="10661222" cy="22400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lnSpcReduction="10000"/>
          </a:bodyPr>
          <a:lstStyle/>
          <a:p>
            <a:pPr>
              <a:lnSpc>
                <a:spcPct val="110000"/>
              </a:lnSpc>
              <a:defRPr sz="3400" cap="none">
                <a:solidFill>
                  <a:srgbClr val="94E3FE"/>
                </a:solidFill>
              </a:defRPr>
            </a:pPr>
            <a:r>
              <a:t>As they journeyed, God led Israel by the pillar of cloud by day and the pillar of fire by night (Nu. 9:15-23). This depicts Christ’s guidance of believers through this life.</a:t>
            </a:r>
          </a:p>
        </p:txBody>
      </p:sp>
      <p:pic>
        <p:nvPicPr>
          <p:cNvPr id="423" name="pillar4.jpg" descr="pillar4.jpg"/>
          <p:cNvPicPr>
            <a:picLocks noChangeAspect="1"/>
          </p:cNvPicPr>
          <p:nvPr/>
        </p:nvPicPr>
        <p:blipFill>
          <a:blip r:embed="rId2"/>
          <a:srcRect l="6532" t="19300" r="2792"/>
          <a:stretch>
            <a:fillRect/>
          </a:stretch>
        </p:blipFill>
        <p:spPr>
          <a:xfrm>
            <a:off x="1072356" y="734481"/>
            <a:ext cx="10859959" cy="6195361"/>
          </a:xfrm>
          <a:prstGeom prst="rect">
            <a:avLst/>
          </a:prstGeom>
          <a:ln w="12700">
            <a:miter lim="400000"/>
          </a:ln>
        </p:spPr>
      </p:pic>
    </p:spTree>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5" name="2d362ee98ee328c66755f021af4b99f2.jpg" descr="2d362ee98ee328c66755f021af4b99f2.jpg"/>
          <p:cNvPicPr>
            <a:picLocks noChangeAspect="1"/>
          </p:cNvPicPr>
          <p:nvPr/>
        </p:nvPicPr>
        <p:blipFill>
          <a:blip r:embed="rId2"/>
          <a:srcRect l="12970" t="13710" r="11110"/>
          <a:stretch>
            <a:fillRect/>
          </a:stretch>
        </p:blipFill>
        <p:spPr>
          <a:xfrm>
            <a:off x="1239242" y="1524595"/>
            <a:ext cx="10526222" cy="6729845"/>
          </a:xfrm>
          <a:prstGeom prst="rect">
            <a:avLst/>
          </a:prstGeom>
          <a:ln w="12700">
            <a:miter lim="400000"/>
          </a:ln>
        </p:spPr>
      </p:pic>
    </p:spTree>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7" name="GoodSalt-smcas0226-tabernacle-pillar-cloud.jpg" descr="GoodSalt-smcas0226-tabernacle-pillar-cloud.jpg"/>
          <p:cNvPicPr>
            <a:picLocks noChangeAspect="1"/>
          </p:cNvPicPr>
          <p:nvPr/>
        </p:nvPicPr>
        <p:blipFill>
          <a:blip r:embed="rId2"/>
          <a:srcRect l="4743" t="9050" b="9050"/>
          <a:stretch>
            <a:fillRect/>
          </a:stretch>
        </p:blipFill>
        <p:spPr>
          <a:xfrm>
            <a:off x="909835" y="559792"/>
            <a:ext cx="11184937" cy="6747635"/>
          </a:xfrm>
          <a:prstGeom prst="rect">
            <a:avLst/>
          </a:prstGeom>
          <a:ln w="12700">
            <a:miter lim="400000"/>
          </a:ln>
        </p:spPr>
      </p:pic>
      <p:sp>
        <p:nvSpPr>
          <p:cNvPr id="428" name="Israel had to be ready to follow the pillar of cloud whenever it moved (Nu. 9:18, 20, 21, 23)."/>
          <p:cNvSpPr txBox="1"/>
          <p:nvPr/>
        </p:nvSpPr>
        <p:spPr>
          <a:xfrm>
            <a:off x="1348448" y="7536719"/>
            <a:ext cx="10307904" cy="22400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94E3FE"/>
                </a:solidFill>
              </a:defRPr>
            </a:lvl1pPr>
          </a:lstStyle>
          <a:p>
            <a:r>
              <a:t>Israel had to be ready to follow the pillar of cloud whenever it moved (Nu. 9:18, 20, 21, 23).</a:t>
            </a:r>
          </a:p>
        </p:txBody>
      </p:sp>
      <p:sp>
        <p:nvSpPr>
          <p:cNvPr id="429" name="goodsalt.com"/>
          <p:cNvSpPr txBox="1"/>
          <p:nvPr/>
        </p:nvSpPr>
        <p:spPr>
          <a:xfrm>
            <a:off x="808382" y="6662873"/>
            <a:ext cx="2738498" cy="60106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2600" b="0" cap="none">
                <a:solidFill>
                  <a:srgbClr val="FFFFFF"/>
                </a:solidFill>
              </a:defRPr>
            </a:lvl1pPr>
          </a:lstStyle>
          <a:p>
            <a:r>
              <a:t>goodsalt.com</a:t>
            </a:r>
          </a:p>
        </p:txBody>
      </p:sp>
    </p:spTree>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1" name="spies from Kadesh to Hamath.jpeg" descr="spies from Kadesh to Hamath.jpeg"/>
          <p:cNvPicPr>
            <a:picLocks noChangeAspect="1"/>
          </p:cNvPicPr>
          <p:nvPr/>
        </p:nvPicPr>
        <p:blipFill>
          <a:blip r:embed="rId2"/>
          <a:stretch>
            <a:fillRect/>
          </a:stretch>
        </p:blipFill>
        <p:spPr>
          <a:xfrm>
            <a:off x="6084694" y="496958"/>
            <a:ext cx="6253242" cy="8759684"/>
          </a:xfrm>
          <a:prstGeom prst="rect">
            <a:avLst/>
          </a:prstGeom>
          <a:ln w="12700">
            <a:miter lim="400000"/>
          </a:ln>
        </p:spPr>
      </p:pic>
      <p:sp>
        <p:nvSpPr>
          <p:cNvPr id="432" name="From Kadeshbarnea, 12 spies searched the land as far north as Rehob and Hamath north of Damascus. That is about 150 miles."/>
          <p:cNvSpPr txBox="1"/>
          <p:nvPr/>
        </p:nvSpPr>
        <p:spPr>
          <a:xfrm>
            <a:off x="969238" y="718058"/>
            <a:ext cx="4524840" cy="668066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gn="l">
              <a:lnSpc>
                <a:spcPct val="110000"/>
              </a:lnSpc>
              <a:defRPr sz="3400" cap="none">
                <a:solidFill>
                  <a:srgbClr val="94E3FE"/>
                </a:solidFill>
              </a:defRPr>
            </a:lvl1pPr>
          </a:lstStyle>
          <a:p>
            <a:r>
              <a:t>From Kadeshbarnea, 12 spies searched the land as far north as Rehob and Hamath north of Damascus. That is about 150 miles.</a:t>
            </a:r>
          </a:p>
        </p:txBody>
      </p:sp>
      <p:sp>
        <p:nvSpPr>
          <p:cNvPr id="433" name="Line"/>
          <p:cNvSpPr/>
          <p:nvPr/>
        </p:nvSpPr>
        <p:spPr>
          <a:xfrm flipV="1">
            <a:off x="7873846" y="3213210"/>
            <a:ext cx="1634433" cy="4846785"/>
          </a:xfrm>
          <a:prstGeom prst="line">
            <a:avLst/>
          </a:prstGeom>
          <a:ln w="63500">
            <a:solidFill>
              <a:srgbClr val="FFFFFF"/>
            </a:solidFill>
            <a:miter lim="400000"/>
            <a:tailEnd type="triangle"/>
          </a:ln>
        </p:spPr>
        <p:txBody>
          <a:bodyPr lIns="50800" tIns="50800" rIns="50800" bIns="50800" anchor="ctr"/>
          <a:lstStyle/>
          <a:p>
            <a:pPr>
              <a:defRPr sz="3000" b="0" cap="none">
                <a:solidFill>
                  <a:srgbClr val="FFFFFF"/>
                </a:solidFill>
                <a:effectLst>
                  <a:outerShdw blurRad="25400" dist="42435" dir="2388334" rotWithShape="0">
                    <a:srgbClr val="000000">
                      <a:alpha val="48275"/>
                    </a:srgbClr>
                  </a:outerShdw>
                </a:effectLst>
              </a:defRPr>
            </a:pPr>
            <a:endParaRPr/>
          </a:p>
        </p:txBody>
      </p:sp>
      <p:sp>
        <p:nvSpPr>
          <p:cNvPr id="434" name="Hamath"/>
          <p:cNvSpPr txBox="1"/>
          <p:nvPr/>
        </p:nvSpPr>
        <p:spPr>
          <a:xfrm>
            <a:off x="10267251" y="1285048"/>
            <a:ext cx="1736714" cy="52093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000">
                <a:solidFill>
                  <a:srgbClr val="FFFFFF"/>
                </a:solidFill>
              </a:defRPr>
            </a:lvl1pPr>
          </a:lstStyle>
          <a:p>
            <a:r>
              <a:t>Hamath</a:t>
            </a:r>
          </a:p>
        </p:txBody>
      </p:sp>
      <p:sp>
        <p:nvSpPr>
          <p:cNvPr id="435" name="kadesh"/>
          <p:cNvSpPr txBox="1"/>
          <p:nvPr/>
        </p:nvSpPr>
        <p:spPr>
          <a:xfrm>
            <a:off x="6718041" y="8346248"/>
            <a:ext cx="1723133" cy="52093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000">
                <a:solidFill>
                  <a:srgbClr val="FFFFFF"/>
                </a:solidFill>
              </a:defRPr>
            </a:lvl1pPr>
          </a:lstStyle>
          <a:p>
            <a:r>
              <a:t>kadesh</a:t>
            </a:r>
          </a:p>
        </p:txBody>
      </p:sp>
      <p:sp>
        <p:nvSpPr>
          <p:cNvPr id="436" name="tyre"/>
          <p:cNvSpPr txBox="1"/>
          <p:nvPr/>
        </p:nvSpPr>
        <p:spPr>
          <a:xfrm>
            <a:off x="8052730" y="3283496"/>
            <a:ext cx="1278323" cy="5207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400">
                <a:solidFill>
                  <a:srgbClr val="FFFFFF"/>
                </a:solidFill>
              </a:defRPr>
            </a:lvl1pPr>
          </a:lstStyle>
          <a:p>
            <a:r>
              <a:t>tyre</a:t>
            </a:r>
          </a:p>
        </p:txBody>
      </p:sp>
      <p:sp>
        <p:nvSpPr>
          <p:cNvPr id="437" name="EDOM"/>
          <p:cNvSpPr txBox="1"/>
          <p:nvPr/>
        </p:nvSpPr>
        <p:spPr>
          <a:xfrm>
            <a:off x="9294968" y="8551929"/>
            <a:ext cx="1278323" cy="5207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400">
                <a:solidFill>
                  <a:srgbClr val="FFFFFF"/>
                </a:solidFill>
              </a:defRPr>
            </a:lvl1pPr>
          </a:lstStyle>
          <a:p>
            <a:r>
              <a:t>EDOM</a:t>
            </a:r>
          </a:p>
        </p:txBody>
      </p:sp>
      <p:sp>
        <p:nvSpPr>
          <p:cNvPr id="438" name="moab"/>
          <p:cNvSpPr txBox="1"/>
          <p:nvPr/>
        </p:nvSpPr>
        <p:spPr>
          <a:xfrm>
            <a:off x="9554284" y="7204547"/>
            <a:ext cx="1278323" cy="5207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400">
                <a:solidFill>
                  <a:srgbClr val="FFFFFF"/>
                </a:solidFill>
              </a:defRPr>
            </a:lvl1pPr>
          </a:lstStyle>
          <a:p>
            <a:r>
              <a:t>moab</a:t>
            </a:r>
          </a:p>
        </p:txBody>
      </p:sp>
      <p:sp>
        <p:nvSpPr>
          <p:cNvPr id="439" name="Line"/>
          <p:cNvSpPr/>
          <p:nvPr/>
        </p:nvSpPr>
        <p:spPr>
          <a:xfrm flipV="1">
            <a:off x="9560737" y="1816570"/>
            <a:ext cx="1289959" cy="1399114"/>
          </a:xfrm>
          <a:prstGeom prst="line">
            <a:avLst/>
          </a:prstGeom>
          <a:ln w="63500">
            <a:solidFill>
              <a:srgbClr val="FFFFFF"/>
            </a:solidFill>
            <a:miter lim="400000"/>
            <a:tailEnd type="triangle"/>
          </a:ln>
        </p:spPr>
        <p:txBody>
          <a:bodyPr lIns="50800" tIns="50800" rIns="50800" bIns="50800" anchor="ctr"/>
          <a:lstStyle/>
          <a:p>
            <a:pPr>
              <a:defRPr sz="3000" b="0" cap="none">
                <a:solidFill>
                  <a:srgbClr val="FFFFFF"/>
                </a:solidFill>
                <a:effectLst>
                  <a:outerShdw blurRad="25400" dist="42435" dir="2388334" rotWithShape="0">
                    <a:srgbClr val="000000">
                      <a:alpha val="48275"/>
                    </a:srgbClr>
                  </a:outerShdw>
                </a:effectLst>
              </a:defRPr>
            </a:pPr>
            <a:endParaRPr/>
          </a:p>
        </p:txBody>
      </p:sp>
    </p:spTree>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1" name="Photo taken from the Space Station by U.S. astronaut Randy Bresnik, 2017"/>
          <p:cNvSpPr txBox="1">
            <a:spLocks noGrp="1"/>
          </p:cNvSpPr>
          <p:nvPr>
            <p:ph type="body" sz="quarter" idx="1"/>
          </p:nvPr>
        </p:nvSpPr>
        <p:spPr>
          <a:xfrm>
            <a:off x="1041400" y="913060"/>
            <a:ext cx="4102795" cy="5241827"/>
          </a:xfrm>
          <a:prstGeom prst="rect">
            <a:avLst/>
          </a:prstGeom>
        </p:spPr>
        <p:txBody>
          <a:bodyPr/>
          <a:lstStyle>
            <a:lvl1pPr>
              <a:defRPr sz="3000">
                <a:solidFill>
                  <a:srgbClr val="94E3FE"/>
                </a:solidFill>
              </a:defRPr>
            </a:lvl1pPr>
          </a:lstStyle>
          <a:p>
            <a:r>
              <a:t>Photo taken from the Space Station by U.S. astronaut Randy Bresnik, 2017</a:t>
            </a:r>
          </a:p>
        </p:txBody>
      </p:sp>
      <p:grpSp>
        <p:nvGrpSpPr>
          <p:cNvPr id="444" name="Randy Bresnik photo of Israel from space station 2017.jpeg"/>
          <p:cNvGrpSpPr/>
          <p:nvPr/>
        </p:nvGrpSpPr>
        <p:grpSpPr>
          <a:xfrm>
            <a:off x="5992861" y="457236"/>
            <a:ext cx="6281411" cy="8864528"/>
            <a:chOff x="0" y="0"/>
            <a:chExt cx="6281409" cy="8864527"/>
          </a:xfrm>
        </p:grpSpPr>
        <p:pic>
          <p:nvPicPr>
            <p:cNvPr id="443" name="Randy Bresnik photo of Israel from space station 2017.jpeg" descr="Randy Bresnik photo of Israel from space station 2017.jpeg"/>
            <p:cNvPicPr>
              <a:picLocks noChangeAspect="1"/>
            </p:cNvPicPr>
            <p:nvPr/>
          </p:nvPicPr>
          <p:blipFill>
            <a:blip r:embed="rId2"/>
            <a:srcRect l="21457" t="1650" r="1083" b="25116"/>
            <a:stretch>
              <a:fillRect/>
            </a:stretch>
          </p:blipFill>
          <p:spPr>
            <a:xfrm>
              <a:off x="76200" y="63500"/>
              <a:ext cx="6141711" cy="8724828"/>
            </a:xfrm>
            <a:prstGeom prst="rect">
              <a:avLst/>
            </a:prstGeom>
            <a:ln>
              <a:noFill/>
            </a:ln>
            <a:effectLst/>
          </p:spPr>
        </p:pic>
        <p:pic>
          <p:nvPicPr>
            <p:cNvPr id="442" name="Randy Bresnik photo of Israel from space station 2017.jpeg" descr="Randy Bresnik photo of Israel from space station 2017.jpeg"/>
            <p:cNvPicPr>
              <a:picLocks/>
            </p:cNvPicPr>
            <p:nvPr/>
          </p:nvPicPr>
          <p:blipFill>
            <a:blip r:embed="rId3"/>
            <a:stretch>
              <a:fillRect/>
            </a:stretch>
          </p:blipFill>
          <p:spPr>
            <a:xfrm>
              <a:off x="0" y="0"/>
              <a:ext cx="6281410" cy="8864529"/>
            </a:xfrm>
            <a:prstGeom prst="rect">
              <a:avLst/>
            </a:prstGeom>
            <a:effectLst/>
          </p:spPr>
        </p:pic>
      </p:grpSp>
      <p:sp>
        <p:nvSpPr>
          <p:cNvPr id="445" name="Canaan"/>
          <p:cNvSpPr txBox="1"/>
          <p:nvPr/>
        </p:nvSpPr>
        <p:spPr>
          <a:xfrm rot="18067183">
            <a:off x="7583566" y="6064240"/>
            <a:ext cx="2495801" cy="55820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a:solidFill>
                  <a:srgbClr val="FFFFFF"/>
                </a:solidFill>
              </a:defRPr>
            </a:lvl1pPr>
          </a:lstStyle>
          <a:p>
            <a:r>
              <a:t>Canaan</a:t>
            </a:r>
          </a:p>
        </p:txBody>
      </p:sp>
      <p:sp>
        <p:nvSpPr>
          <p:cNvPr id="446" name="kadesh"/>
          <p:cNvSpPr txBox="1"/>
          <p:nvPr/>
        </p:nvSpPr>
        <p:spPr>
          <a:xfrm>
            <a:off x="6024766" y="8427709"/>
            <a:ext cx="3327401" cy="5588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2200">
                <a:solidFill>
                  <a:srgbClr val="FFFFFF"/>
                </a:solidFill>
              </a:defRPr>
            </a:lvl1pPr>
          </a:lstStyle>
          <a:p>
            <a:r>
              <a:t>kadesh</a:t>
            </a:r>
          </a:p>
        </p:txBody>
      </p:sp>
      <p:sp>
        <p:nvSpPr>
          <p:cNvPr id="447" name="hamath"/>
          <p:cNvSpPr txBox="1"/>
          <p:nvPr/>
        </p:nvSpPr>
        <p:spPr>
          <a:xfrm>
            <a:off x="11059633" y="1309756"/>
            <a:ext cx="1837467" cy="42266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2200">
                <a:solidFill>
                  <a:srgbClr val="FFFFFF"/>
                </a:solidFill>
              </a:defRPr>
            </a:lvl1pPr>
          </a:lstStyle>
          <a:p>
            <a:r>
              <a:t>hamath</a:t>
            </a:r>
          </a:p>
        </p:txBody>
      </p:sp>
      <p:sp>
        <p:nvSpPr>
          <p:cNvPr id="448" name="dead sea"/>
          <p:cNvSpPr txBox="1"/>
          <p:nvPr/>
        </p:nvSpPr>
        <p:spPr>
          <a:xfrm rot="17440552">
            <a:off x="7969584" y="7339620"/>
            <a:ext cx="2780235" cy="42266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2200">
                <a:solidFill>
                  <a:srgbClr val="FFFFFF"/>
                </a:solidFill>
              </a:defRPr>
            </a:lvl1pPr>
          </a:lstStyle>
          <a:p>
            <a:r>
              <a:t>dead sea</a:t>
            </a:r>
          </a:p>
        </p:txBody>
      </p:sp>
      <p:sp>
        <p:nvSpPr>
          <p:cNvPr id="449" name="jordan"/>
          <p:cNvSpPr txBox="1"/>
          <p:nvPr/>
        </p:nvSpPr>
        <p:spPr>
          <a:xfrm rot="17302861">
            <a:off x="9126966" y="5176843"/>
            <a:ext cx="1837468" cy="42266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2200">
                <a:solidFill>
                  <a:srgbClr val="FFFFFF"/>
                </a:solidFill>
              </a:defRPr>
            </a:lvl1pPr>
          </a:lstStyle>
          <a:p>
            <a:r>
              <a:t>jordan</a:t>
            </a:r>
          </a:p>
        </p:txBody>
      </p:sp>
      <p:sp>
        <p:nvSpPr>
          <p:cNvPr id="450" name="mediterranean"/>
          <p:cNvSpPr txBox="1"/>
          <p:nvPr/>
        </p:nvSpPr>
        <p:spPr>
          <a:xfrm rot="36387">
            <a:off x="6091028" y="1648383"/>
            <a:ext cx="3855277" cy="5582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a:solidFill>
                  <a:srgbClr val="FFFFFF"/>
                </a:solidFill>
              </a:defRPr>
            </a:lvl1pPr>
          </a:lstStyle>
          <a:p>
            <a:r>
              <a:t>mediterranean</a:t>
            </a:r>
          </a:p>
        </p:txBody>
      </p:sp>
      <p:sp>
        <p:nvSpPr>
          <p:cNvPr id="451" name="edom"/>
          <p:cNvSpPr txBox="1"/>
          <p:nvPr/>
        </p:nvSpPr>
        <p:spPr>
          <a:xfrm>
            <a:off x="8898366" y="8746640"/>
            <a:ext cx="1837468" cy="42266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2200">
                <a:solidFill>
                  <a:srgbClr val="FFFFFF"/>
                </a:solidFill>
              </a:defRPr>
            </a:lvl1pPr>
          </a:lstStyle>
          <a:p>
            <a:r>
              <a:t>edom</a:t>
            </a:r>
          </a:p>
        </p:txBody>
      </p:sp>
      <p:sp>
        <p:nvSpPr>
          <p:cNvPr id="452" name="galilee"/>
          <p:cNvSpPr txBox="1"/>
          <p:nvPr/>
        </p:nvSpPr>
        <p:spPr>
          <a:xfrm>
            <a:off x="10041366" y="3541212"/>
            <a:ext cx="1837468" cy="42266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2200">
                <a:solidFill>
                  <a:srgbClr val="FFFFFF"/>
                </a:solidFill>
              </a:defRPr>
            </a:lvl1pPr>
          </a:lstStyle>
          <a:p>
            <a:r>
              <a:t>galilee</a:t>
            </a:r>
          </a:p>
        </p:txBody>
      </p:sp>
      <p:sp>
        <p:nvSpPr>
          <p:cNvPr id="453" name="moab"/>
          <p:cNvSpPr txBox="1"/>
          <p:nvPr/>
        </p:nvSpPr>
        <p:spPr>
          <a:xfrm>
            <a:off x="9308901" y="7780477"/>
            <a:ext cx="1837468" cy="42266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2200">
                <a:solidFill>
                  <a:srgbClr val="FFFFFF"/>
                </a:solidFill>
              </a:defRPr>
            </a:lvl1pPr>
          </a:lstStyle>
          <a:p>
            <a:r>
              <a:t>moab</a:t>
            </a:r>
          </a:p>
        </p:txBody>
      </p:sp>
    </p:spTree>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5" name="The spies found a land flowing with milk and honey just as God had promised. It took two men to carry one bunch of grapes (Nu. 13:23)."/>
          <p:cNvSpPr txBox="1"/>
          <p:nvPr/>
        </p:nvSpPr>
        <p:spPr>
          <a:xfrm>
            <a:off x="995874" y="930949"/>
            <a:ext cx="3729271" cy="726814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gn="l">
              <a:lnSpc>
                <a:spcPct val="110000"/>
              </a:lnSpc>
              <a:defRPr sz="3400" cap="none">
                <a:solidFill>
                  <a:srgbClr val="94E3FE"/>
                </a:solidFill>
              </a:defRPr>
            </a:lvl1pPr>
          </a:lstStyle>
          <a:p>
            <a:r>
              <a:t>The spies found a land flowing with milk and honey just as God had promised. It took two men to carry one bunch of grapes (Nu. 13:23).</a:t>
            </a:r>
          </a:p>
        </p:txBody>
      </p:sp>
      <p:pic>
        <p:nvPicPr>
          <p:cNvPr id="456" name="spies carrying grapes goodsalt.jpg" descr="spies carrying grapes goodsalt.jpg"/>
          <p:cNvPicPr>
            <a:picLocks noChangeAspect="1"/>
          </p:cNvPicPr>
          <p:nvPr/>
        </p:nvPicPr>
        <p:blipFill>
          <a:blip r:embed="rId2"/>
          <a:srcRect l="6777"/>
          <a:stretch>
            <a:fillRect/>
          </a:stretch>
        </p:blipFill>
        <p:spPr>
          <a:xfrm>
            <a:off x="5381625" y="551949"/>
            <a:ext cx="6709063" cy="8649702"/>
          </a:xfrm>
          <a:prstGeom prst="rect">
            <a:avLst/>
          </a:prstGeom>
          <a:ln w="12700">
            <a:miter lim="400000"/>
          </a:ln>
        </p:spPr>
      </p:pic>
      <p:sp>
        <p:nvSpPr>
          <p:cNvPr id="457" name="goodsalt.com"/>
          <p:cNvSpPr txBox="1"/>
          <p:nvPr/>
        </p:nvSpPr>
        <p:spPr>
          <a:xfrm>
            <a:off x="8531080" y="8627631"/>
            <a:ext cx="4697175" cy="67180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2600" b="0" cap="none">
                <a:solidFill>
                  <a:srgbClr val="FFFFFF"/>
                </a:solidFill>
              </a:defRPr>
            </a:lvl1pPr>
          </a:lstStyle>
          <a:p>
            <a:r>
              <a:t>goodsalt.com</a:t>
            </a:r>
          </a:p>
        </p:txBody>
      </p:sp>
    </p:spTree>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9" name="Because of the unbelief of 10 of the spies, Israel refused to enter the land. Only Joshua and Caleb believed God."/>
          <p:cNvSpPr txBox="1"/>
          <p:nvPr/>
        </p:nvSpPr>
        <p:spPr>
          <a:xfrm>
            <a:off x="1783274" y="7514708"/>
            <a:ext cx="9844652" cy="24359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94E3FE"/>
                </a:solidFill>
              </a:defRPr>
            </a:lvl1pPr>
          </a:lstStyle>
          <a:p>
            <a:r>
              <a:t>Because of the unbelief of 10 of the spies, Israel refused to enter the land. Only Joshua and Caleb believed God.</a:t>
            </a:r>
          </a:p>
        </p:txBody>
      </p:sp>
      <p:pic>
        <p:nvPicPr>
          <p:cNvPr id="460" name="joshua caleb goodsalt.jpg" descr="joshua caleb goodsalt.jpg"/>
          <p:cNvPicPr>
            <a:picLocks noChangeAspect="1"/>
          </p:cNvPicPr>
          <p:nvPr/>
        </p:nvPicPr>
        <p:blipFill>
          <a:blip r:embed="rId2"/>
          <a:stretch>
            <a:fillRect/>
          </a:stretch>
        </p:blipFill>
        <p:spPr>
          <a:xfrm>
            <a:off x="2402482" y="472975"/>
            <a:ext cx="8199951" cy="6782576"/>
          </a:xfrm>
          <a:prstGeom prst="rect">
            <a:avLst/>
          </a:prstGeom>
          <a:ln w="12700">
            <a:miter lim="400000"/>
          </a:ln>
        </p:spPr>
      </p:pic>
      <p:sp>
        <p:nvSpPr>
          <p:cNvPr id="461" name="goodsalt.com"/>
          <p:cNvSpPr txBox="1"/>
          <p:nvPr/>
        </p:nvSpPr>
        <p:spPr>
          <a:xfrm>
            <a:off x="2129182" y="6561273"/>
            <a:ext cx="2738498" cy="60106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2600" b="0" cap="none">
                <a:solidFill>
                  <a:srgbClr val="FFFFFF"/>
                </a:solidFill>
              </a:defRPr>
            </a:lvl1pPr>
          </a:lstStyle>
          <a:p>
            <a:r>
              <a:t>goodsalt.com</a:t>
            </a:r>
          </a:p>
        </p:txBody>
      </p:sp>
    </p:spTree>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3" name="God condemned Israel to wander in the wilderness for 40 years, one year for each day the land was spied (Nu. 14:33-35)."/>
          <p:cNvSpPr txBox="1"/>
          <p:nvPr/>
        </p:nvSpPr>
        <p:spPr>
          <a:xfrm>
            <a:off x="1808674" y="7286108"/>
            <a:ext cx="9844652" cy="24359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94E3FE"/>
                </a:solidFill>
              </a:defRPr>
            </a:lvl1pPr>
          </a:lstStyle>
          <a:p>
            <a:r>
              <a:t>God condemned Israel to wander in the wilderness for 40 years, one year for each day the land was spied (Nu. 14:33-35).</a:t>
            </a:r>
          </a:p>
        </p:txBody>
      </p:sp>
      <p:pic>
        <p:nvPicPr>
          <p:cNvPr id="464" name="6d83b4940dc174c1982bf0fa00370c33.jpg" descr="6d83b4940dc174c1982bf0fa00370c33.jpg"/>
          <p:cNvPicPr>
            <a:picLocks noChangeAspect="1"/>
          </p:cNvPicPr>
          <p:nvPr/>
        </p:nvPicPr>
        <p:blipFill>
          <a:blip r:embed="rId2"/>
          <a:srcRect l="9822"/>
          <a:stretch>
            <a:fillRect/>
          </a:stretch>
        </p:blipFill>
        <p:spPr>
          <a:xfrm>
            <a:off x="1598414" y="468183"/>
            <a:ext cx="10265334" cy="6614449"/>
          </a:xfrm>
          <a:prstGeom prst="rect">
            <a:avLst/>
          </a:prstGeom>
          <a:ln w="12700">
            <a:miter lim="400000"/>
          </a:ln>
        </p:spPr>
      </p:pic>
    </p:spTree>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6" name="When the people heard God’s judgment, they tried to enter the Promised Land presumptuously in their own strength and were defeated by the Amalekites and Canaanites (Nu. 14:45). This signifies that the believer’s spiritual warfare cannot be won in the pow"/>
          <p:cNvSpPr txBox="1"/>
          <p:nvPr/>
        </p:nvSpPr>
        <p:spPr>
          <a:xfrm>
            <a:off x="809591" y="6188592"/>
            <a:ext cx="11385618" cy="304539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lnSpcReduction="10000"/>
          </a:bodyPr>
          <a:lstStyle>
            <a:lvl1pPr defTabSz="525779">
              <a:lnSpc>
                <a:spcPct val="110000"/>
              </a:lnSpc>
              <a:defRPr sz="3059" cap="none">
                <a:solidFill>
                  <a:srgbClr val="94E3FE"/>
                </a:solidFill>
              </a:defRPr>
            </a:lvl1pPr>
          </a:lstStyle>
          <a:p>
            <a:r>
              <a:t>When the people heard God’s judgment, they tried to enter the Promised Land presumptuously in their own strength and were defeated by the Amalekites and Canaanites (Nu. 14:45). This signifies that the believer’s spiritual warfare cannot be won in the power of the flesh and when living in disobedience to God.</a:t>
            </a:r>
          </a:p>
        </p:txBody>
      </p:sp>
      <p:pic>
        <p:nvPicPr>
          <p:cNvPr id="467" name="xir899015_1024x1024.jpg" descr="xir899015_1024x1024.jpg"/>
          <p:cNvPicPr>
            <a:picLocks noChangeAspect="1"/>
          </p:cNvPicPr>
          <p:nvPr/>
        </p:nvPicPr>
        <p:blipFill>
          <a:blip r:embed="rId2"/>
          <a:srcRect l="10033" t="5825" r="2957" b="2509"/>
          <a:stretch>
            <a:fillRect/>
          </a:stretch>
        </p:blipFill>
        <p:spPr>
          <a:xfrm>
            <a:off x="1092993" y="479127"/>
            <a:ext cx="10818660" cy="5509553"/>
          </a:xfrm>
          <a:prstGeom prst="rect">
            <a:avLst/>
          </a:prstGeom>
          <a:ln w="12700">
            <a:miter lim="400000"/>
          </a:ln>
        </p:spPr>
      </p:pic>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1" name="Most of the photos and video clips are our own and we are publishing them in The Way of Life Pictorial Bible for free use by teachers and students."/>
          <p:cNvSpPr txBox="1">
            <a:spLocks noGrp="1"/>
          </p:cNvSpPr>
          <p:nvPr>
            <p:ph type="body" sz="quarter" idx="1"/>
          </p:nvPr>
        </p:nvSpPr>
        <p:spPr>
          <a:xfrm>
            <a:off x="945901" y="978415"/>
            <a:ext cx="4508998" cy="5374482"/>
          </a:xfrm>
          <a:prstGeom prst="rect">
            <a:avLst/>
          </a:prstGeom>
        </p:spPr>
        <p:txBody>
          <a:bodyPr/>
          <a:lstStyle/>
          <a:p>
            <a:pPr>
              <a:defRPr sz="3400">
                <a:solidFill>
                  <a:srgbClr val="76D6FF"/>
                </a:solidFill>
              </a:defRPr>
            </a:pPr>
            <a:r>
              <a:t>Most of the photos and video clips are our own and we are publishing them in </a:t>
            </a:r>
            <a:r>
              <a:rPr i="1"/>
              <a:t>The Way of Life Pictorial Bible</a:t>
            </a:r>
            <a:r>
              <a:t> for free use by teachers and students. </a:t>
            </a:r>
          </a:p>
        </p:txBody>
      </p:sp>
      <p:pic>
        <p:nvPicPr>
          <p:cNvPr id="332" name="mars hill (8).jpg" descr="mars hill (8).jpg"/>
          <p:cNvPicPr>
            <a:picLocks noChangeAspect="1"/>
          </p:cNvPicPr>
          <p:nvPr/>
        </p:nvPicPr>
        <p:blipFill>
          <a:blip r:embed="rId2"/>
          <a:srcRect l="20277" t="13755" r="30205"/>
          <a:stretch>
            <a:fillRect/>
          </a:stretch>
        </p:blipFill>
        <p:spPr>
          <a:xfrm>
            <a:off x="7761542" y="678266"/>
            <a:ext cx="4508938" cy="5232242"/>
          </a:xfrm>
          <a:prstGeom prst="rect">
            <a:avLst/>
          </a:prstGeom>
          <a:ln w="12700">
            <a:miter lim="400000"/>
          </a:ln>
        </p:spPr>
      </p:pic>
      <p:grpSp>
        <p:nvGrpSpPr>
          <p:cNvPr id="335" name="jerusalem misc brian 4 - Version 2.jpg"/>
          <p:cNvGrpSpPr/>
          <p:nvPr/>
        </p:nvGrpSpPr>
        <p:grpSpPr>
          <a:xfrm rot="21373834">
            <a:off x="5600241" y="3648014"/>
            <a:ext cx="4071604" cy="5374483"/>
            <a:chOff x="0" y="0"/>
            <a:chExt cx="4071603" cy="5374481"/>
          </a:xfrm>
        </p:grpSpPr>
        <p:pic>
          <p:nvPicPr>
            <p:cNvPr id="334" name="jerusalem misc brian 4 - Version 2.jpg" descr="jerusalem misc brian 4 - Version 2.jpg"/>
            <p:cNvPicPr>
              <a:picLocks noChangeAspect="1"/>
            </p:cNvPicPr>
            <p:nvPr/>
          </p:nvPicPr>
          <p:blipFill>
            <a:blip r:embed="rId3"/>
            <a:srcRect t="10296" b="936"/>
            <a:stretch>
              <a:fillRect/>
            </a:stretch>
          </p:blipFill>
          <p:spPr>
            <a:xfrm>
              <a:off x="79716" y="63499"/>
              <a:ext cx="3928387" cy="5234783"/>
            </a:xfrm>
            <a:prstGeom prst="rect">
              <a:avLst/>
            </a:prstGeom>
            <a:ln>
              <a:noFill/>
            </a:ln>
            <a:effectLst/>
          </p:spPr>
        </p:pic>
        <p:pic>
          <p:nvPicPr>
            <p:cNvPr id="333" name="jerusalem misc brian 4 - Version 2.jpg" descr="jerusalem misc brian 4 - Version 2.jpg"/>
            <p:cNvPicPr>
              <a:picLocks/>
            </p:cNvPicPr>
            <p:nvPr/>
          </p:nvPicPr>
          <p:blipFill>
            <a:blip r:embed="rId4"/>
            <a:stretch>
              <a:fillRect/>
            </a:stretch>
          </p:blipFill>
          <p:spPr>
            <a:xfrm>
              <a:off x="0" y="-1"/>
              <a:ext cx="4071604" cy="5374483"/>
            </a:xfrm>
            <a:prstGeom prst="rect">
              <a:avLst/>
            </a:prstGeom>
            <a:effectLst/>
          </p:spPr>
        </p:pic>
      </p:grpSp>
    </p:spTree>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9" name="They were chased and destroyed in Seir unto Hormah (De. 1:43-44)."/>
          <p:cNvSpPr txBox="1"/>
          <p:nvPr/>
        </p:nvSpPr>
        <p:spPr>
          <a:xfrm>
            <a:off x="658455" y="1658302"/>
            <a:ext cx="5723408" cy="83986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gn="l">
              <a:lnSpc>
                <a:spcPct val="110000"/>
              </a:lnSpc>
              <a:defRPr sz="3400" cap="none">
                <a:solidFill>
                  <a:srgbClr val="94E3FE"/>
                </a:solidFill>
              </a:defRPr>
            </a:lvl1pPr>
          </a:lstStyle>
          <a:p>
            <a:r>
              <a:t>They were chased and destroyed in Seir unto Hormah (De. 1:43-44).</a:t>
            </a:r>
          </a:p>
        </p:txBody>
      </p:sp>
      <p:pic>
        <p:nvPicPr>
          <p:cNvPr id="470" name="10-Exodus and Joshua.jpg" descr="10-Exodus and Joshua.jpg"/>
          <p:cNvPicPr>
            <a:picLocks noChangeAspect="1"/>
          </p:cNvPicPr>
          <p:nvPr/>
        </p:nvPicPr>
        <p:blipFill>
          <a:blip r:embed="rId2"/>
          <a:srcRect l="48717" t="27350" r="27301" b="25395"/>
          <a:stretch>
            <a:fillRect/>
          </a:stretch>
        </p:blipFill>
        <p:spPr>
          <a:xfrm>
            <a:off x="6605229" y="1608359"/>
            <a:ext cx="5707511" cy="7297291"/>
          </a:xfrm>
          <a:prstGeom prst="rect">
            <a:avLst/>
          </a:prstGeom>
          <a:ln w="12700">
            <a:miter lim="400000"/>
          </a:ln>
        </p:spPr>
      </p:pic>
      <p:sp>
        <p:nvSpPr>
          <p:cNvPr id="471" name="seir"/>
          <p:cNvSpPr txBox="1"/>
          <p:nvPr/>
        </p:nvSpPr>
        <p:spPr>
          <a:xfrm>
            <a:off x="10071882" y="4947008"/>
            <a:ext cx="1278323" cy="6200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600">
                <a:solidFill>
                  <a:srgbClr val="000000"/>
                </a:solidFill>
              </a:defRPr>
            </a:lvl1pPr>
          </a:lstStyle>
          <a:p>
            <a:r>
              <a:t>seir</a:t>
            </a:r>
          </a:p>
        </p:txBody>
      </p:sp>
      <p:sp>
        <p:nvSpPr>
          <p:cNvPr id="472" name="sin"/>
          <p:cNvSpPr txBox="1"/>
          <p:nvPr/>
        </p:nvSpPr>
        <p:spPr>
          <a:xfrm>
            <a:off x="6871482" y="7875694"/>
            <a:ext cx="1278323" cy="6200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600">
                <a:solidFill>
                  <a:srgbClr val="000000"/>
                </a:solidFill>
              </a:defRPr>
            </a:lvl1pPr>
          </a:lstStyle>
          <a:p>
            <a:r>
              <a:t>sin</a:t>
            </a:r>
          </a:p>
        </p:txBody>
      </p:sp>
      <p:sp>
        <p:nvSpPr>
          <p:cNvPr id="473" name="hormah"/>
          <p:cNvSpPr txBox="1"/>
          <p:nvPr/>
        </p:nvSpPr>
        <p:spPr>
          <a:xfrm>
            <a:off x="8959936" y="4197350"/>
            <a:ext cx="1714328" cy="5207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800">
                <a:solidFill>
                  <a:srgbClr val="000000"/>
                </a:solidFill>
              </a:defRPr>
            </a:lvl1pPr>
          </a:lstStyle>
          <a:p>
            <a:r>
              <a:t>hormah</a:t>
            </a:r>
          </a:p>
        </p:txBody>
      </p:sp>
    </p:spTree>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7" name="10-Exodus and Joshua.jpg"/>
          <p:cNvGrpSpPr/>
          <p:nvPr/>
        </p:nvGrpSpPr>
        <p:grpSpPr>
          <a:xfrm>
            <a:off x="6189444" y="1478931"/>
            <a:ext cx="5848026" cy="6795738"/>
            <a:chOff x="0" y="0"/>
            <a:chExt cx="5848024" cy="6795736"/>
          </a:xfrm>
        </p:grpSpPr>
        <p:pic>
          <p:nvPicPr>
            <p:cNvPr id="476" name="10-Exodus and Joshua.jpg" descr="10-Exodus and Joshua.jpg"/>
            <p:cNvPicPr>
              <a:picLocks noChangeAspect="1"/>
            </p:cNvPicPr>
            <p:nvPr/>
          </p:nvPicPr>
          <p:blipFill>
            <a:blip r:embed="rId2"/>
            <a:srcRect l="41181" t="31778" r="25150" b="7717"/>
            <a:stretch>
              <a:fillRect/>
            </a:stretch>
          </p:blipFill>
          <p:spPr>
            <a:xfrm>
              <a:off x="76200" y="63500"/>
              <a:ext cx="5708325" cy="6656037"/>
            </a:xfrm>
            <a:prstGeom prst="rect">
              <a:avLst/>
            </a:prstGeom>
            <a:ln>
              <a:noFill/>
            </a:ln>
            <a:effectLst/>
          </p:spPr>
        </p:pic>
        <p:pic>
          <p:nvPicPr>
            <p:cNvPr id="475" name="10-Exodus and Joshua.jpg" descr="10-Exodus and Joshua.jpg"/>
            <p:cNvPicPr>
              <a:picLocks/>
            </p:cNvPicPr>
            <p:nvPr/>
          </p:nvPicPr>
          <p:blipFill>
            <a:blip r:embed="rId3"/>
            <a:stretch>
              <a:fillRect/>
            </a:stretch>
          </p:blipFill>
          <p:spPr>
            <a:xfrm>
              <a:off x="0" y="0"/>
              <a:ext cx="5848025" cy="6795737"/>
            </a:xfrm>
            <a:prstGeom prst="rect">
              <a:avLst/>
            </a:prstGeom>
            <a:effectLst/>
          </p:spPr>
        </p:pic>
      </p:grpSp>
      <p:sp>
        <p:nvSpPr>
          <p:cNvPr id="478" name="40 Year Wandering"/>
          <p:cNvSpPr txBox="1"/>
          <p:nvPr/>
        </p:nvSpPr>
        <p:spPr>
          <a:xfrm>
            <a:off x="1078259" y="638082"/>
            <a:ext cx="5260282" cy="390851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b">
            <a:normAutofit/>
          </a:bodyPr>
          <a:lstStyle>
            <a:lvl1pPr algn="l">
              <a:lnSpc>
                <a:spcPct val="90000"/>
              </a:lnSpc>
              <a:defRPr sz="6600" cap="none">
                <a:solidFill>
                  <a:srgbClr val="DEDDDE"/>
                </a:solidFill>
              </a:defRPr>
            </a:lvl1pPr>
          </a:lstStyle>
          <a:p>
            <a:r>
              <a:t>40 Year Wandering </a:t>
            </a:r>
          </a:p>
        </p:txBody>
      </p:sp>
      <p:sp>
        <p:nvSpPr>
          <p:cNvPr id="479" name="paran"/>
          <p:cNvSpPr txBox="1"/>
          <p:nvPr/>
        </p:nvSpPr>
        <p:spPr>
          <a:xfrm>
            <a:off x="7961893" y="4273505"/>
            <a:ext cx="1440731" cy="52093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000">
                <a:solidFill>
                  <a:srgbClr val="000000"/>
                </a:solidFill>
              </a:defRPr>
            </a:lvl1pPr>
          </a:lstStyle>
          <a:p>
            <a:r>
              <a:t>paran</a:t>
            </a:r>
          </a:p>
        </p:txBody>
      </p:sp>
      <p:sp>
        <p:nvSpPr>
          <p:cNvPr id="480" name="zin"/>
          <p:cNvSpPr txBox="1"/>
          <p:nvPr/>
        </p:nvSpPr>
        <p:spPr>
          <a:xfrm>
            <a:off x="8297097" y="3054305"/>
            <a:ext cx="1278323" cy="52093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000">
                <a:solidFill>
                  <a:srgbClr val="000000"/>
                </a:solidFill>
              </a:defRPr>
            </a:lvl1pPr>
          </a:lstStyle>
          <a:p>
            <a:r>
              <a:t>zin</a:t>
            </a:r>
          </a:p>
        </p:txBody>
      </p:sp>
      <p:sp>
        <p:nvSpPr>
          <p:cNvPr id="481" name="wilderness of sin"/>
          <p:cNvSpPr txBox="1"/>
          <p:nvPr/>
        </p:nvSpPr>
        <p:spPr>
          <a:xfrm>
            <a:off x="6209888" y="5149805"/>
            <a:ext cx="2688308" cy="95273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3000">
                <a:solidFill>
                  <a:srgbClr val="000000"/>
                </a:solidFill>
              </a:defRPr>
            </a:lvl1pPr>
          </a:lstStyle>
          <a:p>
            <a:r>
              <a:t>wilderness of sin</a:t>
            </a:r>
          </a:p>
        </p:txBody>
      </p:sp>
    </p:spTree>
  </p:cSld>
  <p:clrMapOvr>
    <a:masterClrMapping/>
  </p:clrMapOvr>
  <p:transition spd="med"/>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3" name="God punished Israel’s unbelief and disobedience by making them wander in the wilderness for 40 years until that generation died (Nu. 14:26-35)."/>
          <p:cNvSpPr txBox="1"/>
          <p:nvPr/>
        </p:nvSpPr>
        <p:spPr>
          <a:xfrm>
            <a:off x="633055" y="1582102"/>
            <a:ext cx="5723408" cy="83986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gn="l">
              <a:lnSpc>
                <a:spcPct val="110000"/>
              </a:lnSpc>
              <a:defRPr sz="3400" cap="none">
                <a:solidFill>
                  <a:srgbClr val="94E3FE"/>
                </a:solidFill>
              </a:defRPr>
            </a:lvl1pPr>
          </a:lstStyle>
          <a:p>
            <a:r>
              <a:t>God punished Israel’s unbelief and disobedience by making them wander in the wilderness for 40 years until that generation died (Nu. 14:26-35).</a:t>
            </a:r>
          </a:p>
        </p:txBody>
      </p:sp>
      <p:pic>
        <p:nvPicPr>
          <p:cNvPr id="484" name="10-Exodus and Joshua.jpg" descr="10-Exodus and Joshua.jpg"/>
          <p:cNvPicPr>
            <a:picLocks noChangeAspect="1"/>
          </p:cNvPicPr>
          <p:nvPr/>
        </p:nvPicPr>
        <p:blipFill>
          <a:blip r:embed="rId2"/>
          <a:srcRect l="49859" t="27350" r="27301" b="26709"/>
          <a:stretch>
            <a:fillRect/>
          </a:stretch>
        </p:blipFill>
        <p:spPr>
          <a:xfrm>
            <a:off x="6864518" y="1592083"/>
            <a:ext cx="5448222" cy="7110664"/>
          </a:xfrm>
          <a:prstGeom prst="rect">
            <a:avLst/>
          </a:prstGeom>
          <a:ln w="12700">
            <a:miter lim="400000"/>
          </a:ln>
        </p:spPr>
      </p:pic>
      <p:sp>
        <p:nvSpPr>
          <p:cNvPr id="485" name="zin"/>
          <p:cNvSpPr txBox="1"/>
          <p:nvPr/>
        </p:nvSpPr>
        <p:spPr>
          <a:xfrm>
            <a:off x="8463121" y="4224384"/>
            <a:ext cx="1278323" cy="6200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600">
                <a:solidFill>
                  <a:srgbClr val="000000"/>
                </a:solidFill>
              </a:defRPr>
            </a:lvl1pPr>
          </a:lstStyle>
          <a:p>
            <a:r>
              <a:t>zin</a:t>
            </a:r>
          </a:p>
        </p:txBody>
      </p:sp>
      <p:sp>
        <p:nvSpPr>
          <p:cNvPr id="486" name="paran"/>
          <p:cNvSpPr txBox="1"/>
          <p:nvPr/>
        </p:nvSpPr>
        <p:spPr>
          <a:xfrm>
            <a:off x="7749834" y="5234094"/>
            <a:ext cx="1706018" cy="6200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600">
                <a:solidFill>
                  <a:srgbClr val="000000"/>
                </a:solidFill>
              </a:defRPr>
            </a:lvl1pPr>
          </a:lstStyle>
          <a:p>
            <a:r>
              <a:t>paran</a:t>
            </a:r>
          </a:p>
        </p:txBody>
      </p:sp>
      <p:sp>
        <p:nvSpPr>
          <p:cNvPr id="487" name="sin"/>
          <p:cNvSpPr txBox="1"/>
          <p:nvPr/>
        </p:nvSpPr>
        <p:spPr>
          <a:xfrm>
            <a:off x="6871482" y="7875694"/>
            <a:ext cx="1278323" cy="6200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600">
                <a:solidFill>
                  <a:srgbClr val="000000"/>
                </a:solidFill>
              </a:defRPr>
            </a:lvl1pPr>
          </a:lstStyle>
          <a:p>
            <a:r>
              <a:t>sin</a:t>
            </a:r>
          </a:p>
        </p:txBody>
      </p:sp>
    </p:spTree>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9" name="Korah’s Rebellion…"/>
          <p:cNvSpPr txBox="1"/>
          <p:nvPr/>
        </p:nvSpPr>
        <p:spPr>
          <a:xfrm>
            <a:off x="643496" y="934048"/>
            <a:ext cx="4737968" cy="791090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lnSpcReduction="10000"/>
          </a:bodyPr>
          <a:lstStyle/>
          <a:p>
            <a:pPr algn="l" defTabSz="554990">
              <a:lnSpc>
                <a:spcPct val="110000"/>
              </a:lnSpc>
              <a:defRPr sz="3230" cap="none">
                <a:solidFill>
                  <a:srgbClr val="FFFFFF"/>
                </a:solidFill>
              </a:defRPr>
            </a:pPr>
            <a:r>
              <a:t>Korah’s Rebellion</a:t>
            </a:r>
          </a:p>
          <a:p>
            <a:pPr algn="l" defTabSz="554990">
              <a:lnSpc>
                <a:spcPct val="110000"/>
              </a:lnSpc>
              <a:defRPr sz="3230" cap="none">
                <a:solidFill>
                  <a:srgbClr val="94E3FE"/>
                </a:solidFill>
              </a:defRPr>
            </a:pPr>
            <a:endParaRPr/>
          </a:p>
          <a:p>
            <a:pPr algn="l" defTabSz="554990">
              <a:lnSpc>
                <a:spcPct val="110000"/>
              </a:lnSpc>
              <a:defRPr sz="3230" cap="none">
                <a:solidFill>
                  <a:srgbClr val="94E3FE"/>
                </a:solidFill>
              </a:defRPr>
            </a:pPr>
            <a:r>
              <a:t>A group of men led by Korah rebelled against Moses and Aaron and charged them with exalting themselves above the congregation (Nu. 16:1-3). Korah was a son of Kohath of Levi. Dathan and Abiram and On were sons of Reuben. They were joined by 250 princes of Israel.</a:t>
            </a:r>
          </a:p>
        </p:txBody>
      </p:sp>
      <p:pic>
        <p:nvPicPr>
          <p:cNvPr id="490" name="10-Exodus and Joshua.jpg" descr="10-Exodus and Joshua.jpg"/>
          <p:cNvPicPr>
            <a:picLocks noChangeAspect="1"/>
          </p:cNvPicPr>
          <p:nvPr/>
        </p:nvPicPr>
        <p:blipFill>
          <a:blip r:embed="rId2"/>
          <a:srcRect l="48717" t="27350" r="27357" b="34742"/>
          <a:stretch>
            <a:fillRect/>
          </a:stretch>
        </p:blipFill>
        <p:spPr>
          <a:xfrm>
            <a:off x="5725246" y="1230433"/>
            <a:ext cx="6315353" cy="6492634"/>
          </a:xfrm>
          <a:prstGeom prst="rect">
            <a:avLst/>
          </a:prstGeom>
          <a:ln w="12700">
            <a:miter lim="400000"/>
          </a:ln>
        </p:spPr>
      </p:pic>
      <p:sp>
        <p:nvSpPr>
          <p:cNvPr id="491" name="kadesh"/>
          <p:cNvSpPr txBox="1"/>
          <p:nvPr/>
        </p:nvSpPr>
        <p:spPr>
          <a:xfrm>
            <a:off x="6612923" y="5002007"/>
            <a:ext cx="2044899" cy="62004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600">
                <a:solidFill>
                  <a:srgbClr val="000000"/>
                </a:solidFill>
              </a:defRPr>
            </a:lvl1pPr>
          </a:lstStyle>
          <a:p>
            <a:r>
              <a:t>kadesh</a:t>
            </a:r>
          </a:p>
        </p:txBody>
      </p:sp>
      <p:sp>
        <p:nvSpPr>
          <p:cNvPr id="492" name="zin"/>
          <p:cNvSpPr txBox="1"/>
          <p:nvPr/>
        </p:nvSpPr>
        <p:spPr>
          <a:xfrm>
            <a:off x="7580411" y="4170024"/>
            <a:ext cx="1278323" cy="6200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600">
                <a:solidFill>
                  <a:srgbClr val="000000"/>
                </a:solidFill>
              </a:defRPr>
            </a:lvl1pPr>
          </a:lstStyle>
          <a:p>
            <a:r>
              <a:t>zin</a:t>
            </a:r>
          </a:p>
        </p:txBody>
      </p:sp>
    </p:spTree>
  </p:cSld>
  <p:clrMapOvr>
    <a:masterClrMapping/>
  </p:clrMapOvr>
  <p:transition spd="med"/>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4" name="Their sin was motivated by jealousy and pride. Korah was jealous because God had chosen Aaron and his sons for the priesthood (Nu. 16:5-11). All of them were jealous of the leadership of Moses and Aaron (Nu. 16:3). They were not content to accept God’s c"/>
          <p:cNvSpPr txBox="1"/>
          <p:nvPr/>
        </p:nvSpPr>
        <p:spPr>
          <a:xfrm>
            <a:off x="748420" y="5806979"/>
            <a:ext cx="11507960" cy="313957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fontScale="92500"/>
          </a:bodyPr>
          <a:lstStyle>
            <a:lvl1pPr defTabSz="572516">
              <a:lnSpc>
                <a:spcPct val="110000"/>
              </a:lnSpc>
              <a:defRPr sz="3332" cap="none">
                <a:solidFill>
                  <a:srgbClr val="94E3FE"/>
                </a:solidFill>
              </a:defRPr>
            </a:lvl1pPr>
          </a:lstStyle>
          <a:p>
            <a:r>
              <a:t>Their sin was motivated by jealousy and pride. Korah was jealous because God had chosen Aaron and his sons for the priesthood (Nu. 16:5-11). All of them were jealous of the leadership of Moses and Aaron (Nu. 16:3). They were not content to accept God’s calling and order. </a:t>
            </a:r>
          </a:p>
        </p:txBody>
      </p:sp>
      <p:pic>
        <p:nvPicPr>
          <p:cNvPr id="495" name="275.jpeg" descr="275.jpeg"/>
          <p:cNvPicPr>
            <a:picLocks noChangeAspect="1"/>
          </p:cNvPicPr>
          <p:nvPr/>
        </p:nvPicPr>
        <p:blipFill>
          <a:blip r:embed="rId2"/>
          <a:stretch>
            <a:fillRect/>
          </a:stretch>
        </p:blipFill>
        <p:spPr>
          <a:xfrm>
            <a:off x="1607184" y="584596"/>
            <a:ext cx="9790432" cy="4895217"/>
          </a:xfrm>
          <a:prstGeom prst="rect">
            <a:avLst/>
          </a:prstGeom>
          <a:ln w="12700">
            <a:miter lim="400000"/>
          </a:ln>
        </p:spPr>
      </p:pic>
    </p:spTree>
  </p:cSld>
  <p:clrMapOvr>
    <a:masterClrMapping/>
  </p:clrMapOvr>
  <p:transition spd="med"/>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7" name="The sin started with one man, but it spread because the people listened to rebellious talk and did not separate from it and did not report it."/>
          <p:cNvSpPr txBox="1"/>
          <p:nvPr/>
        </p:nvSpPr>
        <p:spPr>
          <a:xfrm>
            <a:off x="1397608" y="5679979"/>
            <a:ext cx="10209584" cy="321537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94E3FE"/>
                </a:solidFill>
              </a:defRPr>
            </a:lvl1pPr>
          </a:lstStyle>
          <a:p>
            <a:r>
              <a:t>The sin started with one man, but it spread because the people listened to rebellious talk and did not separate from it and did not report it.</a:t>
            </a:r>
          </a:p>
        </p:txBody>
      </p:sp>
      <p:pic>
        <p:nvPicPr>
          <p:cNvPr id="498" name="275.jpeg" descr="275.jpeg"/>
          <p:cNvPicPr>
            <a:picLocks noChangeAspect="1"/>
          </p:cNvPicPr>
          <p:nvPr/>
        </p:nvPicPr>
        <p:blipFill>
          <a:blip r:embed="rId2"/>
          <a:stretch>
            <a:fillRect/>
          </a:stretch>
        </p:blipFill>
        <p:spPr>
          <a:xfrm>
            <a:off x="1607184" y="584596"/>
            <a:ext cx="9790432" cy="4895217"/>
          </a:xfrm>
          <a:prstGeom prst="rect">
            <a:avLst/>
          </a:prstGeom>
          <a:ln w="12700">
            <a:miter lim="400000"/>
          </a:ln>
        </p:spPr>
      </p:pic>
    </p:spTree>
  </p:cSld>
  <p:clrMapOvr>
    <a:masterClrMapping/>
  </p:clrMapOvr>
  <p:transition spd="med"/>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0" name="The sin is described in Hebrews 12:15, “Looking diligently lest any man fail of the grace of God; lest any root of bitterness springing up trouble you, and thereby many be defiled.”"/>
          <p:cNvSpPr txBox="1"/>
          <p:nvPr/>
        </p:nvSpPr>
        <p:spPr>
          <a:xfrm>
            <a:off x="1158491" y="5756179"/>
            <a:ext cx="10687818" cy="321666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nSpc>
                <a:spcPct val="110000"/>
              </a:lnSpc>
              <a:defRPr sz="3400" cap="none">
                <a:solidFill>
                  <a:srgbClr val="94E3FE"/>
                </a:solidFill>
              </a:defRPr>
            </a:pPr>
            <a:r>
              <a:t>The sin is described in Hebrews 12:15, </a:t>
            </a:r>
            <a:r>
              <a:rPr>
                <a:solidFill>
                  <a:srgbClr val="FFFFFF"/>
                </a:solidFill>
              </a:rPr>
              <a:t>“Looking diligently lest any man fail of the grace of God; lest any root of bitterness springing up trouble </a:t>
            </a:r>
            <a:r>
              <a:rPr i="1">
                <a:solidFill>
                  <a:srgbClr val="FFFFFF"/>
                </a:solidFill>
              </a:rPr>
              <a:t>you,</a:t>
            </a:r>
            <a:r>
              <a:rPr>
                <a:solidFill>
                  <a:srgbClr val="FFFFFF"/>
                </a:solidFill>
              </a:rPr>
              <a:t> and thereby many be defiled.”</a:t>
            </a:r>
          </a:p>
        </p:txBody>
      </p:sp>
      <p:pic>
        <p:nvPicPr>
          <p:cNvPr id="501" name="275.jpeg" descr="275.jpeg"/>
          <p:cNvPicPr>
            <a:picLocks noChangeAspect="1"/>
          </p:cNvPicPr>
          <p:nvPr/>
        </p:nvPicPr>
        <p:blipFill>
          <a:blip r:embed="rId2"/>
          <a:stretch>
            <a:fillRect/>
          </a:stretch>
        </p:blipFill>
        <p:spPr>
          <a:xfrm>
            <a:off x="1607184" y="584596"/>
            <a:ext cx="9790432" cy="4895217"/>
          </a:xfrm>
          <a:prstGeom prst="rect">
            <a:avLst/>
          </a:prstGeom>
          <a:ln w="12700">
            <a:miter lim="400000"/>
          </a:ln>
        </p:spPr>
      </p:pic>
    </p:spTree>
  </p:cSld>
  <p:clrMapOvr>
    <a:masterClrMapping/>
  </p:clrMapOvr>
  <p:transition spd="med"/>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3" name="Bitterness is likened to a root. A root either dies or grows. It cannot be contained. Eventually, the bitter root springs up and defiles many. Korah’s bitterness affected 250 chief men of Israel. All of these men and their families were defiled (Nu. 16:3"/>
          <p:cNvSpPr txBox="1"/>
          <p:nvPr/>
        </p:nvSpPr>
        <p:spPr>
          <a:xfrm>
            <a:off x="748420" y="5806979"/>
            <a:ext cx="11507960" cy="313957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94E3FE"/>
                </a:solidFill>
              </a:defRPr>
            </a:lvl1pPr>
          </a:lstStyle>
          <a:p>
            <a:r>
              <a:t>Bitterness is likened to a root. A root either dies or grows. It cannot be contained. Eventually, the bitter root springs up and defiles many. Korah’s bitterness affected 250 chief men of Israel. All of these men and their families were defiled (Nu. 16:31-35). </a:t>
            </a:r>
          </a:p>
        </p:txBody>
      </p:sp>
      <p:pic>
        <p:nvPicPr>
          <p:cNvPr id="504" name="275.jpeg" descr="275.jpeg"/>
          <p:cNvPicPr>
            <a:picLocks noChangeAspect="1"/>
          </p:cNvPicPr>
          <p:nvPr/>
        </p:nvPicPr>
        <p:blipFill>
          <a:blip r:embed="rId2"/>
          <a:stretch>
            <a:fillRect/>
          </a:stretch>
        </p:blipFill>
        <p:spPr>
          <a:xfrm>
            <a:off x="1607184" y="584596"/>
            <a:ext cx="9790432" cy="4895217"/>
          </a:xfrm>
          <a:prstGeom prst="rect">
            <a:avLst/>
          </a:prstGeom>
          <a:ln w="12700">
            <a:miter lim="400000"/>
          </a:ln>
        </p:spPr>
      </p:pic>
    </p:spTree>
  </p:cSld>
  <p:clrMapOvr>
    <a:masterClrMapping/>
  </p:clrMapOvr>
  <p:transition spd="med"/>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6" name="The people who followed the rebels were backslidden, discontented people. They were angry at being left in the wilderness (Nu. 16:12-14). They ignored all of the great love that God had shown them. It was not Moses who was the reason why they were still "/>
          <p:cNvSpPr txBox="1"/>
          <p:nvPr/>
        </p:nvSpPr>
        <p:spPr>
          <a:xfrm>
            <a:off x="861083" y="5705379"/>
            <a:ext cx="11282634" cy="313957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lnSpcReduction="10000"/>
          </a:bodyPr>
          <a:lstStyle>
            <a:lvl1pPr defTabSz="554990">
              <a:lnSpc>
                <a:spcPct val="110000"/>
              </a:lnSpc>
              <a:defRPr sz="3230" cap="none">
                <a:solidFill>
                  <a:srgbClr val="94E3FE"/>
                </a:solidFill>
              </a:defRPr>
            </a:lvl1pPr>
          </a:lstStyle>
          <a:p>
            <a:r>
              <a:t>The people who followed the rebels were backslidden, discontented people. They were angry at being left in the wilderness (Nu. 16:12-14). They ignored all of the great love that God had shown them. It was not Moses who was the reason why they were still in the wilderness; it was their own sin. </a:t>
            </a:r>
          </a:p>
        </p:txBody>
      </p:sp>
      <p:pic>
        <p:nvPicPr>
          <p:cNvPr id="507" name="275.jpeg" descr="275.jpeg"/>
          <p:cNvPicPr>
            <a:picLocks noChangeAspect="1"/>
          </p:cNvPicPr>
          <p:nvPr/>
        </p:nvPicPr>
        <p:blipFill>
          <a:blip r:embed="rId2"/>
          <a:stretch>
            <a:fillRect/>
          </a:stretch>
        </p:blipFill>
        <p:spPr>
          <a:xfrm>
            <a:off x="1607184" y="584596"/>
            <a:ext cx="9790432" cy="4895217"/>
          </a:xfrm>
          <a:prstGeom prst="rect">
            <a:avLst/>
          </a:prstGeom>
          <a:ln w="12700">
            <a:miter lim="400000"/>
          </a:ln>
        </p:spPr>
      </p:pic>
    </p:spTree>
  </p:cSld>
  <p:clrMapOvr>
    <a:masterClrMapping/>
  </p:clrMapOvr>
  <p:transition spd="med"/>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9" name="Their murmuring was directed at Moses and Aaron, but their rebellion was against God, because He is the one who called Moses and Aaron."/>
          <p:cNvSpPr txBox="1"/>
          <p:nvPr/>
        </p:nvSpPr>
        <p:spPr>
          <a:xfrm>
            <a:off x="1074453" y="5730779"/>
            <a:ext cx="10855894" cy="314413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94E3FE"/>
                </a:solidFill>
              </a:defRPr>
            </a:lvl1pPr>
          </a:lstStyle>
          <a:p>
            <a:r>
              <a:t>Their murmuring was directed at Moses and Aaron, but their rebellion was against God, because He is the one who called Moses and Aaron.</a:t>
            </a:r>
          </a:p>
        </p:txBody>
      </p:sp>
      <p:pic>
        <p:nvPicPr>
          <p:cNvPr id="510" name="275.jpeg" descr="275.jpeg"/>
          <p:cNvPicPr>
            <a:picLocks noChangeAspect="1"/>
          </p:cNvPicPr>
          <p:nvPr/>
        </p:nvPicPr>
        <p:blipFill>
          <a:blip r:embed="rId2"/>
          <a:stretch>
            <a:fillRect/>
          </a:stretch>
        </p:blipFill>
        <p:spPr>
          <a:xfrm>
            <a:off x="1607184" y="584596"/>
            <a:ext cx="9790432" cy="4895217"/>
          </a:xfrm>
          <a:prstGeom prst="rect">
            <a:avLst/>
          </a:prstGeom>
          <a:ln w="12700">
            <a:miter lim="400000"/>
          </a:ln>
        </p:spPr>
      </p:pic>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 name="The Bible pictures have been gleaned from a great many sources. We have done our best to give credit and to pay any relevant license fees.…"/>
          <p:cNvSpPr txBox="1">
            <a:spLocks noGrp="1"/>
          </p:cNvSpPr>
          <p:nvPr>
            <p:ph type="body" sz="half" idx="1"/>
          </p:nvPr>
        </p:nvSpPr>
        <p:spPr>
          <a:xfrm>
            <a:off x="1287115" y="1031775"/>
            <a:ext cx="4752842" cy="7715450"/>
          </a:xfrm>
          <a:prstGeom prst="rect">
            <a:avLst/>
          </a:prstGeom>
        </p:spPr>
        <p:txBody>
          <a:bodyPr/>
          <a:lstStyle/>
          <a:p>
            <a:pPr>
              <a:defRPr sz="3400">
                <a:solidFill>
                  <a:srgbClr val="76D6FF"/>
                </a:solidFill>
              </a:defRPr>
            </a:pPr>
            <a:r>
              <a:t>The Bible pictures have been gleaned from a great many sources. We have done our best to give credit and to pay any relevant license fees.</a:t>
            </a:r>
          </a:p>
          <a:p>
            <a:pPr>
              <a:defRPr sz="3400">
                <a:solidFill>
                  <a:srgbClr val="76D6FF"/>
                </a:solidFill>
              </a:defRPr>
            </a:pPr>
            <a:endParaRPr/>
          </a:p>
          <a:p>
            <a:pPr>
              <a:defRPr sz="3400">
                <a:solidFill>
                  <a:srgbClr val="76D6FF"/>
                </a:solidFill>
              </a:defRPr>
            </a:pPr>
            <a:r>
              <a:t>If we have failed to give proper credit for a picture or drawing, please contact us.</a:t>
            </a:r>
          </a:p>
          <a:p>
            <a:pPr>
              <a:defRPr sz="3400">
                <a:solidFill>
                  <a:srgbClr val="76D6FF"/>
                </a:solidFill>
              </a:defRPr>
            </a:pPr>
            <a:r>
              <a:t> </a:t>
            </a:r>
          </a:p>
        </p:txBody>
      </p:sp>
      <p:grpSp>
        <p:nvGrpSpPr>
          <p:cNvPr id="340" name="Widow's Mite 1066-33.jpg"/>
          <p:cNvGrpSpPr/>
          <p:nvPr/>
        </p:nvGrpSpPr>
        <p:grpSpPr>
          <a:xfrm>
            <a:off x="8650818" y="692149"/>
            <a:ext cx="3592541" cy="4736679"/>
            <a:chOff x="0" y="0"/>
            <a:chExt cx="3592540" cy="4736677"/>
          </a:xfrm>
        </p:grpSpPr>
        <p:pic>
          <p:nvPicPr>
            <p:cNvPr id="339" name="Widow's Mite 1066-33.jpg" descr="Widow's Mite 1066-33.jpg"/>
            <p:cNvPicPr>
              <a:picLocks noChangeAspect="1"/>
            </p:cNvPicPr>
            <p:nvPr/>
          </p:nvPicPr>
          <p:blipFill>
            <a:blip r:embed="rId2"/>
            <a:srcRect l="22179" r="7272"/>
            <a:stretch>
              <a:fillRect/>
            </a:stretch>
          </p:blipFill>
          <p:spPr>
            <a:xfrm>
              <a:off x="76200" y="63500"/>
              <a:ext cx="3452841" cy="4596977"/>
            </a:xfrm>
            <a:prstGeom prst="rect">
              <a:avLst/>
            </a:prstGeom>
            <a:ln>
              <a:noFill/>
            </a:ln>
            <a:effectLst/>
          </p:spPr>
        </p:pic>
        <p:pic>
          <p:nvPicPr>
            <p:cNvPr id="338" name="Widow's Mite 1066-33.jpg" descr="Widow's Mite 1066-33.jpg"/>
            <p:cNvPicPr>
              <a:picLocks/>
            </p:cNvPicPr>
            <p:nvPr/>
          </p:nvPicPr>
          <p:blipFill>
            <a:blip r:embed="rId3"/>
            <a:stretch>
              <a:fillRect/>
            </a:stretch>
          </p:blipFill>
          <p:spPr>
            <a:xfrm>
              <a:off x="-1" y="-1"/>
              <a:ext cx="3592542" cy="4736679"/>
            </a:xfrm>
            <a:prstGeom prst="rect">
              <a:avLst/>
            </a:prstGeom>
            <a:effectLst/>
          </p:spPr>
        </p:pic>
      </p:grpSp>
      <p:grpSp>
        <p:nvGrpSpPr>
          <p:cNvPr id="343" name="5c0521319f4b6e3add09d740_143614.jpeg"/>
          <p:cNvGrpSpPr/>
          <p:nvPr/>
        </p:nvGrpSpPr>
        <p:grpSpPr>
          <a:xfrm rot="283845">
            <a:off x="8165300" y="4827880"/>
            <a:ext cx="4157178" cy="4460901"/>
            <a:chOff x="0" y="0"/>
            <a:chExt cx="4157176" cy="4460899"/>
          </a:xfrm>
        </p:grpSpPr>
        <p:pic>
          <p:nvPicPr>
            <p:cNvPr id="342" name="5c0521319f4b6e3add09d740_143614.jpeg" descr="5c0521319f4b6e3add09d740_143614.jpeg"/>
            <p:cNvPicPr>
              <a:picLocks noChangeAspect="1"/>
            </p:cNvPicPr>
            <p:nvPr/>
          </p:nvPicPr>
          <p:blipFill>
            <a:blip r:embed="rId4"/>
            <a:srcRect l="21996" t="568" r="10388"/>
            <a:stretch>
              <a:fillRect/>
            </a:stretch>
          </p:blipFill>
          <p:spPr>
            <a:xfrm>
              <a:off x="76199" y="63499"/>
              <a:ext cx="4017478" cy="4296638"/>
            </a:xfrm>
            <a:prstGeom prst="rect">
              <a:avLst/>
            </a:prstGeom>
            <a:ln>
              <a:noFill/>
            </a:ln>
            <a:effectLst/>
          </p:spPr>
        </p:pic>
        <p:pic>
          <p:nvPicPr>
            <p:cNvPr id="341" name="5c0521319f4b6e3add09d740_143614.jpeg" descr="5c0521319f4b6e3add09d740_143614.jpeg"/>
            <p:cNvPicPr>
              <a:picLocks/>
            </p:cNvPicPr>
            <p:nvPr/>
          </p:nvPicPr>
          <p:blipFill>
            <a:blip r:embed="rId5"/>
            <a:stretch>
              <a:fillRect/>
            </a:stretch>
          </p:blipFill>
          <p:spPr>
            <a:xfrm>
              <a:off x="0" y="-1"/>
              <a:ext cx="4157177" cy="4460901"/>
            </a:xfrm>
            <a:prstGeom prst="rect">
              <a:avLst/>
            </a:prstGeom>
            <a:effectLst/>
          </p:spPr>
        </p:pic>
      </p:grpSp>
      <p:pic>
        <p:nvPicPr>
          <p:cNvPr id="344" name="king_nebuchadnezzar__image_2_sjpg2332.jpg" descr="king_nebuchadnezzar__image_2_sjpg2332.jpg"/>
          <p:cNvPicPr>
            <a:picLocks noChangeAspect="1"/>
          </p:cNvPicPr>
          <p:nvPr/>
        </p:nvPicPr>
        <p:blipFill>
          <a:blip r:embed="rId6"/>
          <a:stretch>
            <a:fillRect/>
          </a:stretch>
        </p:blipFill>
        <p:spPr>
          <a:xfrm>
            <a:off x="6381433" y="2306833"/>
            <a:ext cx="3216349" cy="4555734"/>
          </a:xfrm>
          <a:prstGeom prst="rect">
            <a:avLst/>
          </a:prstGeom>
          <a:ln w="12700">
            <a:miter lim="400000"/>
          </a:ln>
        </p:spPr>
      </p:pic>
    </p:spTree>
  </p:cSld>
  <p:clrMapOvr>
    <a:masterClrMapping/>
  </p:clrMapOvr>
  <p:transition spd="med"/>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 name="Korah, Dathan, and Abiram were swallowed up by the earth and descended alive into the pit (Nu. 16:27-33). “Pit” (v. 30) is the Hebrew sheol, which refers to hell."/>
          <p:cNvSpPr txBox="1"/>
          <p:nvPr/>
        </p:nvSpPr>
        <p:spPr>
          <a:xfrm>
            <a:off x="748420" y="6679045"/>
            <a:ext cx="11507960" cy="313957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nSpc>
                <a:spcPct val="110000"/>
              </a:lnSpc>
              <a:defRPr sz="3400" cap="none">
                <a:solidFill>
                  <a:srgbClr val="94E3FE"/>
                </a:solidFill>
              </a:defRPr>
            </a:pPr>
            <a:r>
              <a:t>Korah, Dathan, and Abiram were swallowed up by the earth and descended alive into the pit (Nu. 16:27-33). “Pit” (v. 30) is the Hebrew </a:t>
            </a:r>
            <a:r>
              <a:rPr i="1"/>
              <a:t>sheol</a:t>
            </a:r>
            <a:r>
              <a:t>, which refers to hell.</a:t>
            </a:r>
          </a:p>
        </p:txBody>
      </p:sp>
      <p:pic>
        <p:nvPicPr>
          <p:cNvPr id="513" name="the-earth-swallows-up-korah-and-all-his-followers.jpg" descr="the-earth-swallows-up-korah-and-all-his-followers.jpg"/>
          <p:cNvPicPr>
            <a:picLocks noChangeAspect="1"/>
          </p:cNvPicPr>
          <p:nvPr/>
        </p:nvPicPr>
        <p:blipFill>
          <a:blip r:embed="rId2"/>
          <a:stretch>
            <a:fillRect/>
          </a:stretch>
        </p:blipFill>
        <p:spPr>
          <a:xfrm>
            <a:off x="1253926" y="539948"/>
            <a:ext cx="10496821" cy="5895715"/>
          </a:xfrm>
          <a:prstGeom prst="rect">
            <a:avLst/>
          </a:prstGeom>
          <a:ln w="12700">
            <a:miter lim="400000"/>
          </a:ln>
        </p:spPr>
      </p:pic>
    </p:spTree>
  </p:cSld>
  <p:clrMapOvr>
    <a:masterClrMapping/>
  </p:clrMapOvr>
  <p:transition spd="med"/>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5" name="The very next day, Israel murmured against Moses and Aaron yet again, and they were judged with a plague that killed 14,700 (Nu. 16:49)."/>
          <p:cNvSpPr txBox="1"/>
          <p:nvPr/>
        </p:nvSpPr>
        <p:spPr>
          <a:xfrm>
            <a:off x="948742" y="7441464"/>
            <a:ext cx="11107316" cy="251181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nSpc>
                <a:spcPct val="110000"/>
              </a:lnSpc>
              <a:defRPr sz="3400" cap="none">
                <a:solidFill>
                  <a:srgbClr val="94E3FE"/>
                </a:solidFill>
              </a:defRPr>
            </a:pPr>
            <a:r>
              <a:t>The very next day, Israel murmured against Moses and Aaron </a:t>
            </a:r>
            <a:r>
              <a:rPr i="1"/>
              <a:t>yet again</a:t>
            </a:r>
            <a:r>
              <a:t>, and they were judged with a plague that killed 14,700 (Nu. 16:49).</a:t>
            </a:r>
          </a:p>
        </p:txBody>
      </p:sp>
      <p:pic>
        <p:nvPicPr>
          <p:cNvPr id="516" name="027-moody-moses-red-sea.jpg" descr="027-moody-moses-red-sea.jpg"/>
          <p:cNvPicPr>
            <a:picLocks noChangeAspect="1"/>
          </p:cNvPicPr>
          <p:nvPr/>
        </p:nvPicPr>
        <p:blipFill>
          <a:blip r:embed="rId2"/>
          <a:srcRect t="12862"/>
          <a:stretch>
            <a:fillRect/>
          </a:stretch>
        </p:blipFill>
        <p:spPr>
          <a:xfrm>
            <a:off x="1333698" y="508523"/>
            <a:ext cx="10337499" cy="6755877"/>
          </a:xfrm>
          <a:prstGeom prst="rect">
            <a:avLst/>
          </a:prstGeom>
          <a:ln w="12700">
            <a:miter lim="400000"/>
          </a:ln>
        </p:spPr>
      </p:pic>
    </p:spTree>
  </p:cSld>
  <p:clrMapOvr>
    <a:masterClrMapping/>
  </p:clrMapOvr>
  <p:transition spd="med"/>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8" name="After Korah’s rebellion against Aaron, God re-affirmed His choice for the high priesthood with the budding rod (Nu. 17:1-13)."/>
          <p:cNvSpPr txBox="1"/>
          <p:nvPr/>
        </p:nvSpPr>
        <p:spPr>
          <a:xfrm>
            <a:off x="1011696" y="944913"/>
            <a:ext cx="4936208" cy="788917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a:lnSpc>
                <a:spcPct val="110000"/>
              </a:lnSpc>
              <a:defRPr sz="3400" cap="none">
                <a:solidFill>
                  <a:srgbClr val="94E3FE"/>
                </a:solidFill>
              </a:defRPr>
            </a:pPr>
            <a:r>
              <a:t>After Korah’s rebellion against Aaron, God re-affirmed His choice for the high priesthood with </a:t>
            </a:r>
            <a:r>
              <a:rPr>
                <a:solidFill>
                  <a:srgbClr val="FFFFFF"/>
                </a:solidFill>
              </a:rPr>
              <a:t>the budding rod</a:t>
            </a:r>
            <a:r>
              <a:t> (Nu. 17:1-13). </a:t>
            </a:r>
          </a:p>
        </p:txBody>
      </p:sp>
      <p:pic>
        <p:nvPicPr>
          <p:cNvPr id="519" name="aaron's rod budding almany.jpeg" descr="aaron's rod budding almany.jpeg"/>
          <p:cNvPicPr>
            <a:picLocks noChangeAspect="1"/>
          </p:cNvPicPr>
          <p:nvPr/>
        </p:nvPicPr>
        <p:blipFill>
          <a:blip r:embed="rId2"/>
          <a:srcRect l="9021" t="6031" r="44374" b="4491"/>
          <a:stretch>
            <a:fillRect/>
          </a:stretch>
        </p:blipFill>
        <p:spPr>
          <a:xfrm>
            <a:off x="6445018" y="1014610"/>
            <a:ext cx="5213664" cy="7749660"/>
          </a:xfrm>
          <a:prstGeom prst="rect">
            <a:avLst/>
          </a:prstGeom>
          <a:ln w="12700">
            <a:miter lim="400000"/>
          </a:ln>
        </p:spPr>
      </p:pic>
    </p:spTree>
  </p:cSld>
  <p:clrMapOvr>
    <a:masterClrMapping/>
  </p:clrMapOvr>
  <p:transition spd="med"/>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1" name="A representative of each of the 12 tribes was instructed to bring an almond rod. The 12 rods were placed in the Tabernacle, and the next day, Aaron’s rod had budded and blossomed and borne almonds (Nu. 17:8)."/>
          <p:cNvSpPr txBox="1"/>
          <p:nvPr/>
        </p:nvSpPr>
        <p:spPr>
          <a:xfrm>
            <a:off x="1159962" y="934048"/>
            <a:ext cx="4737968" cy="791090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gn="l">
              <a:lnSpc>
                <a:spcPct val="110000"/>
              </a:lnSpc>
              <a:defRPr sz="3400" cap="none">
                <a:solidFill>
                  <a:srgbClr val="94E3FE"/>
                </a:solidFill>
              </a:defRPr>
            </a:lvl1pPr>
          </a:lstStyle>
          <a:p>
            <a:r>
              <a:t>A representative of each of the 12 tribes was instructed to bring an almond rod. The 12 rods were placed in the Tabernacle, and the next day, Aaron’s rod had budded and blossomed and borne almonds (Nu. 17:8).</a:t>
            </a:r>
          </a:p>
        </p:txBody>
      </p:sp>
      <p:pic>
        <p:nvPicPr>
          <p:cNvPr id="522" name="aaron's rod budding almany.jpeg" descr="aaron's rod budding almany.jpeg"/>
          <p:cNvPicPr>
            <a:picLocks noChangeAspect="1"/>
          </p:cNvPicPr>
          <p:nvPr/>
        </p:nvPicPr>
        <p:blipFill>
          <a:blip r:embed="rId2"/>
          <a:srcRect l="9021" t="6031" r="44374" b="4491"/>
          <a:stretch>
            <a:fillRect/>
          </a:stretch>
        </p:blipFill>
        <p:spPr>
          <a:xfrm>
            <a:off x="6445018" y="1014610"/>
            <a:ext cx="5213664" cy="7749660"/>
          </a:xfrm>
          <a:prstGeom prst="rect">
            <a:avLst/>
          </a:prstGeom>
          <a:ln w="12700">
            <a:miter lim="400000"/>
          </a:ln>
        </p:spPr>
      </p:pic>
    </p:spTree>
  </p:cSld>
  <p:clrMapOvr>
    <a:masterClrMapping/>
  </p:clrMapOvr>
  <p:transition spd="med"/>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4" name="aaron's rod budding almany.jpeg" descr="aaron's rod budding almany.jpeg"/>
          <p:cNvPicPr>
            <a:picLocks noChangeAspect="1"/>
          </p:cNvPicPr>
          <p:nvPr/>
        </p:nvPicPr>
        <p:blipFill>
          <a:blip r:embed="rId2"/>
          <a:srcRect l="3835" t="4835" b="2430"/>
          <a:stretch>
            <a:fillRect/>
          </a:stretch>
        </p:blipFill>
        <p:spPr>
          <a:xfrm>
            <a:off x="629046" y="491728"/>
            <a:ext cx="11746820" cy="8769951"/>
          </a:xfrm>
          <a:prstGeom prst="rect">
            <a:avLst/>
          </a:prstGeom>
          <a:ln w="12700">
            <a:miter lim="400000"/>
          </a:ln>
        </p:spPr>
      </p:pic>
    </p:spTree>
  </p:cSld>
  <p:clrMapOvr>
    <a:masterClrMapping/>
  </p:clrMapOvr>
  <p:transition spd="med"/>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6" name="This was Messianic typology. It represents Christ cut off or dying, rising from the dead as our High Priest, and bearing eternal, glorious fruit. Few things on earth are more beautiful than an almond in blossom!"/>
          <p:cNvSpPr txBox="1"/>
          <p:nvPr/>
        </p:nvSpPr>
        <p:spPr>
          <a:xfrm>
            <a:off x="770496" y="1178777"/>
            <a:ext cx="4783873" cy="570540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lnSpcReduction="10000"/>
          </a:bodyPr>
          <a:lstStyle>
            <a:lvl1pPr algn="l">
              <a:lnSpc>
                <a:spcPct val="110000"/>
              </a:lnSpc>
              <a:defRPr sz="3400" cap="none">
                <a:solidFill>
                  <a:srgbClr val="94E3FE"/>
                </a:solidFill>
              </a:defRPr>
            </a:lvl1pPr>
          </a:lstStyle>
          <a:p>
            <a:r>
              <a:t>This was Messianic typology. It represents Christ cut off or dying, rising from the dead as our High Priest, and bearing eternal, glorious fruit. Few things on earth are more beautiful than an almond in blossom!</a:t>
            </a:r>
          </a:p>
        </p:txBody>
      </p:sp>
      <p:pic>
        <p:nvPicPr>
          <p:cNvPr id="527" name="flowering almond aaron's rod.jpg" descr="flowering almond aaron's rod.jpg"/>
          <p:cNvPicPr>
            <a:picLocks noChangeAspect="1"/>
          </p:cNvPicPr>
          <p:nvPr/>
        </p:nvPicPr>
        <p:blipFill>
          <a:blip r:embed="rId2"/>
          <a:stretch>
            <a:fillRect/>
          </a:stretch>
        </p:blipFill>
        <p:spPr>
          <a:xfrm>
            <a:off x="6135097" y="1030041"/>
            <a:ext cx="5992396" cy="7693518"/>
          </a:xfrm>
          <a:prstGeom prst="rect">
            <a:avLst/>
          </a:prstGeom>
          <a:ln w="12700">
            <a:miter lim="400000"/>
          </a:ln>
        </p:spPr>
      </p:pic>
      <p:sp>
        <p:nvSpPr>
          <p:cNvPr id="528" name="Almond in blossom"/>
          <p:cNvSpPr txBox="1"/>
          <p:nvPr/>
        </p:nvSpPr>
        <p:spPr>
          <a:xfrm>
            <a:off x="6307696" y="1026377"/>
            <a:ext cx="4478809" cy="90447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FFFFFF"/>
                </a:solidFill>
              </a:defRPr>
            </a:lvl1pPr>
          </a:lstStyle>
          <a:p>
            <a:r>
              <a:t>Almond in blossom</a:t>
            </a:r>
          </a:p>
        </p:txBody>
      </p:sp>
    </p:spTree>
  </p:cSld>
  <p:clrMapOvr>
    <a:masterClrMapping/>
  </p:clrMapOvr>
  <p:transition spd="med"/>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0" name="At Meribah near Kadesh in the wilderness of Zin, Moses struck the rock in disobedience to God’s command to speak to it, and as a consequence he and Aaron were not allowed to enter the Promised Land (Nu. 20:1-13, 23-24)."/>
          <p:cNvSpPr txBox="1"/>
          <p:nvPr/>
        </p:nvSpPr>
        <p:spPr>
          <a:xfrm>
            <a:off x="719696" y="946748"/>
            <a:ext cx="4737968" cy="791090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a:lnSpc>
                <a:spcPct val="110000"/>
              </a:lnSpc>
              <a:defRPr sz="3400" cap="none">
                <a:solidFill>
                  <a:srgbClr val="94E3FE"/>
                </a:solidFill>
              </a:defRPr>
            </a:pPr>
            <a:r>
              <a:t>At </a:t>
            </a:r>
            <a:r>
              <a:rPr>
                <a:solidFill>
                  <a:srgbClr val="FFFFFF"/>
                </a:solidFill>
              </a:rPr>
              <a:t>Meribah</a:t>
            </a:r>
            <a:r>
              <a:t> near Kadesh in the wilderness of Zin, </a:t>
            </a:r>
            <a:r>
              <a:rPr>
                <a:solidFill>
                  <a:srgbClr val="FFFFFF"/>
                </a:solidFill>
              </a:rPr>
              <a:t>Moses struck the rock in disobedience to God’s command</a:t>
            </a:r>
            <a:r>
              <a:t> to speak to it, and as a consequence he and Aaron were not allowed to enter the Promised Land (Nu. 20:1-13, 23-24).</a:t>
            </a:r>
          </a:p>
        </p:txBody>
      </p:sp>
      <p:pic>
        <p:nvPicPr>
          <p:cNvPr id="531" name="10-Exodus and Joshua.jpg" descr="10-Exodus and Joshua.jpg"/>
          <p:cNvPicPr>
            <a:picLocks noChangeAspect="1"/>
          </p:cNvPicPr>
          <p:nvPr/>
        </p:nvPicPr>
        <p:blipFill>
          <a:blip r:embed="rId2"/>
          <a:srcRect l="49718" t="27350" r="27104" b="34558"/>
          <a:stretch>
            <a:fillRect/>
          </a:stretch>
        </p:blipFill>
        <p:spPr>
          <a:xfrm>
            <a:off x="5729376" y="1001833"/>
            <a:ext cx="6557446" cy="6992581"/>
          </a:xfrm>
          <a:prstGeom prst="rect">
            <a:avLst/>
          </a:prstGeom>
          <a:ln w="12700">
            <a:miter lim="400000"/>
          </a:ln>
        </p:spPr>
      </p:pic>
    </p:spTree>
  </p:cSld>
  <p:clrMapOvr>
    <a:masterClrMapping/>
  </p:clrMapOvr>
  <p:transition spd="med"/>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3" name="Moses-Obtains-Water-from-a-Rock.jpg" descr="Moses-Obtains-Water-from-a-Rock.jpg"/>
          <p:cNvPicPr>
            <a:picLocks noChangeAspect="1"/>
          </p:cNvPicPr>
          <p:nvPr/>
        </p:nvPicPr>
        <p:blipFill>
          <a:blip r:embed="rId2"/>
          <a:stretch>
            <a:fillRect/>
          </a:stretch>
        </p:blipFill>
        <p:spPr>
          <a:xfrm>
            <a:off x="1325129" y="654646"/>
            <a:ext cx="10354542" cy="8444308"/>
          </a:xfrm>
          <a:prstGeom prst="rect">
            <a:avLst/>
          </a:prstGeom>
          <a:ln w="12700">
            <a:miter lim="400000"/>
          </a:ln>
        </p:spPr>
      </p:pic>
    </p:spTree>
  </p:cSld>
  <p:clrMapOvr>
    <a:masterClrMapping/>
  </p:clrMapOvr>
  <p:transition spd="med"/>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5" name="He acted in pride. “Hear now, ye rebels; must WE fetch you water out of this rock?” (Nu. 20:10)"/>
          <p:cNvSpPr txBox="1"/>
          <p:nvPr/>
        </p:nvSpPr>
        <p:spPr>
          <a:xfrm>
            <a:off x="618096" y="1356577"/>
            <a:ext cx="4737968" cy="791090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a:lnSpc>
                <a:spcPct val="110000"/>
              </a:lnSpc>
              <a:defRPr sz="3400" cap="none">
                <a:solidFill>
                  <a:srgbClr val="94E3FE"/>
                </a:solidFill>
              </a:defRPr>
            </a:pPr>
            <a:r>
              <a:t>He acted in pride. </a:t>
            </a:r>
            <a:r>
              <a:rPr>
                <a:solidFill>
                  <a:srgbClr val="FFFFFF"/>
                </a:solidFill>
              </a:rPr>
              <a:t>“Hear now, ye rebels; must WE fetch you water out of this rock?” (Nu. 20:10)</a:t>
            </a:r>
          </a:p>
        </p:txBody>
      </p:sp>
      <p:pic>
        <p:nvPicPr>
          <p:cNvPr id="536" name="Moses-Obtains-Water-from-a-Rock.jpg" descr="Moses-Obtains-Water-from-a-Rock.jpg"/>
          <p:cNvPicPr>
            <a:picLocks noChangeAspect="1"/>
          </p:cNvPicPr>
          <p:nvPr/>
        </p:nvPicPr>
        <p:blipFill>
          <a:blip r:embed="rId2"/>
          <a:srcRect l="22565" t="11129" r="22565" b="15884"/>
          <a:stretch>
            <a:fillRect/>
          </a:stretch>
        </p:blipFill>
        <p:spPr>
          <a:xfrm>
            <a:off x="5795331" y="1540867"/>
            <a:ext cx="6150306" cy="6671909"/>
          </a:xfrm>
          <a:prstGeom prst="rect">
            <a:avLst/>
          </a:prstGeom>
          <a:ln w="12700">
            <a:miter lim="400000"/>
          </a:ln>
        </p:spPr>
      </p:pic>
    </p:spTree>
  </p:cSld>
  <p:clrMapOvr>
    <a:masterClrMapping/>
  </p:clrMapOvr>
  <p:transition spd="med"/>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8" name="He acted in unbelief (“because ye believed me not,” Nu. 20:12). Moses apparently did not believe that the water would come just be speaking to the rock."/>
          <p:cNvSpPr txBox="1"/>
          <p:nvPr/>
        </p:nvSpPr>
        <p:spPr>
          <a:xfrm>
            <a:off x="618096" y="1356577"/>
            <a:ext cx="4737968" cy="791090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a:lnSpc>
                <a:spcPct val="110000"/>
              </a:lnSpc>
              <a:defRPr sz="3400" cap="none">
                <a:solidFill>
                  <a:srgbClr val="94E3FE"/>
                </a:solidFill>
              </a:defRPr>
            </a:pPr>
            <a:r>
              <a:t>He acted in unbelief </a:t>
            </a:r>
            <a:r>
              <a:rPr>
                <a:solidFill>
                  <a:srgbClr val="FFFFFF"/>
                </a:solidFill>
              </a:rPr>
              <a:t>(“because ye believed me not,” Nu. 20:12).</a:t>
            </a:r>
            <a:r>
              <a:t> Moses apparently did not believe that the water would come just be speaking to the rock.</a:t>
            </a:r>
          </a:p>
        </p:txBody>
      </p:sp>
      <p:pic>
        <p:nvPicPr>
          <p:cNvPr id="539" name="Moses-Obtains-Water-from-a-Rock.jpg" descr="Moses-Obtains-Water-from-a-Rock.jpg"/>
          <p:cNvPicPr>
            <a:picLocks noChangeAspect="1"/>
          </p:cNvPicPr>
          <p:nvPr/>
        </p:nvPicPr>
        <p:blipFill>
          <a:blip r:embed="rId2"/>
          <a:srcRect l="22565" t="11129" r="22565" b="15884"/>
          <a:stretch>
            <a:fillRect/>
          </a:stretch>
        </p:blipFill>
        <p:spPr>
          <a:xfrm>
            <a:off x="5795331" y="1540867"/>
            <a:ext cx="6150306" cy="6671909"/>
          </a:xfrm>
          <a:prstGeom prst="rect">
            <a:avLst/>
          </a:prstGeom>
          <a:ln w="12700">
            <a:miter lim="400000"/>
          </a:ln>
        </p:spPr>
      </p:pic>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6" name="We have licensed the pictures and drawings for use in our own teaching.…"/>
          <p:cNvSpPr txBox="1">
            <a:spLocks noGrp="1"/>
          </p:cNvSpPr>
          <p:nvPr>
            <p:ph type="body" idx="1"/>
          </p:nvPr>
        </p:nvSpPr>
        <p:spPr>
          <a:xfrm>
            <a:off x="1689447" y="1061392"/>
            <a:ext cx="9625906" cy="7656216"/>
          </a:xfrm>
          <a:prstGeom prst="rect">
            <a:avLst/>
          </a:prstGeom>
        </p:spPr>
        <p:txBody>
          <a:bodyPr/>
          <a:lstStyle/>
          <a:p>
            <a:pPr>
              <a:defRPr sz="3400">
                <a:solidFill>
                  <a:srgbClr val="76D6FF"/>
                </a:solidFill>
              </a:defRPr>
            </a:pPr>
            <a:r>
              <a:t>We have licensed the pictures and drawings for use in our own teaching. </a:t>
            </a:r>
          </a:p>
          <a:p>
            <a:pPr>
              <a:defRPr sz="3400">
                <a:solidFill>
                  <a:srgbClr val="76D6FF"/>
                </a:solidFill>
              </a:defRPr>
            </a:pPr>
            <a:endParaRPr/>
          </a:p>
          <a:p>
            <a:pPr>
              <a:defRPr sz="3400">
                <a:solidFill>
                  <a:srgbClr val="76D6FF"/>
                </a:solidFill>
              </a:defRPr>
            </a:pPr>
            <a:r>
              <a:t>If you are a teacher and plan to use these PowerPoints, you should pay the license fees. This particularly applies to material copyrighted by the following companies. Their fees are very reasonable.</a:t>
            </a:r>
          </a:p>
          <a:p>
            <a:pPr>
              <a:defRPr sz="3400">
                <a:solidFill>
                  <a:srgbClr val="76D6FF"/>
                </a:solidFill>
              </a:defRPr>
            </a:pPr>
            <a:endParaRPr/>
          </a:p>
          <a:p>
            <a:pPr>
              <a:defRPr sz="3400">
                <a:solidFill>
                  <a:srgbClr val="76D6FF"/>
                </a:solidFill>
              </a:defRPr>
            </a:pPr>
            <a:r>
              <a:t>goodsalt.com</a:t>
            </a:r>
          </a:p>
          <a:p>
            <a:pPr>
              <a:defRPr sz="3400">
                <a:solidFill>
                  <a:srgbClr val="76D6FF"/>
                </a:solidFill>
              </a:defRPr>
            </a:pPr>
            <a:r>
              <a:t>archaeologyillustrated.com</a:t>
            </a:r>
          </a:p>
          <a:p>
            <a:pPr>
              <a:defRPr sz="3400">
                <a:solidFill>
                  <a:srgbClr val="76D6FF"/>
                </a:solidFill>
              </a:defRPr>
            </a:pPr>
            <a:r>
              <a:t>Leen Ritmeyer www.ritmeyer.com</a:t>
            </a:r>
          </a:p>
          <a:p>
            <a:pPr>
              <a:defRPr sz="3400">
                <a:solidFill>
                  <a:srgbClr val="76D6FF"/>
                </a:solidFill>
              </a:defRPr>
            </a:pPr>
            <a:r>
              <a:t>Manna Bible Maps biblemaps.com</a:t>
            </a:r>
          </a:p>
        </p:txBody>
      </p:sp>
    </p:spTree>
  </p:cSld>
  <p:clrMapOvr>
    <a:masterClrMapping/>
  </p:clrMapOvr>
  <p:transition spd="med"/>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1" name="He acted in disobedience. Instead of speaking to the rock as God commanded, Moses struck the rock twice (Nu. 20:10-11)."/>
          <p:cNvSpPr txBox="1"/>
          <p:nvPr/>
        </p:nvSpPr>
        <p:spPr>
          <a:xfrm>
            <a:off x="618096" y="1356577"/>
            <a:ext cx="4737968" cy="791090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gn="l">
              <a:lnSpc>
                <a:spcPct val="110000"/>
              </a:lnSpc>
              <a:defRPr sz="3400" cap="none">
                <a:solidFill>
                  <a:srgbClr val="94E3FE"/>
                </a:solidFill>
              </a:defRPr>
            </a:lvl1pPr>
          </a:lstStyle>
          <a:p>
            <a:r>
              <a:t>He acted in disobedience. Instead of speaking to the rock as God commanded, Moses struck the rock twice (Nu. 20:10-11).</a:t>
            </a:r>
          </a:p>
        </p:txBody>
      </p:sp>
      <p:pic>
        <p:nvPicPr>
          <p:cNvPr id="542" name="Moses-Obtains-Water-from-a-Rock.jpg" descr="Moses-Obtains-Water-from-a-Rock.jpg"/>
          <p:cNvPicPr>
            <a:picLocks noChangeAspect="1"/>
          </p:cNvPicPr>
          <p:nvPr/>
        </p:nvPicPr>
        <p:blipFill>
          <a:blip r:embed="rId2"/>
          <a:srcRect l="22565" t="11129" r="22565" b="15884"/>
          <a:stretch>
            <a:fillRect/>
          </a:stretch>
        </p:blipFill>
        <p:spPr>
          <a:xfrm>
            <a:off x="5795331" y="1540867"/>
            <a:ext cx="6150306" cy="6671909"/>
          </a:xfrm>
          <a:prstGeom prst="rect">
            <a:avLst/>
          </a:prstGeom>
          <a:ln w="12700">
            <a:miter lim="400000"/>
          </a:ln>
        </p:spPr>
      </p:pic>
    </p:spTree>
  </p:cSld>
  <p:clrMapOvr>
    <a:masterClrMapping/>
  </p:clrMapOvr>
  <p:transition spd="med"/>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4" name="This ruined the typology of the rock. At Rephidim (Ex. 17), Moses was instructed to strike the rock, signifying the once-for-all vicarious suffering of Christ (Ex. 17:4-6). This time, Moses was told to speak to the rock to bring forth the life-giving wat"/>
          <p:cNvSpPr txBox="1"/>
          <p:nvPr/>
        </p:nvSpPr>
        <p:spPr>
          <a:xfrm>
            <a:off x="668896" y="1356577"/>
            <a:ext cx="4737968" cy="791090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gn="l">
              <a:lnSpc>
                <a:spcPct val="110000"/>
              </a:lnSpc>
              <a:defRPr sz="3400" cap="none">
                <a:solidFill>
                  <a:srgbClr val="94E3FE"/>
                </a:solidFill>
              </a:defRPr>
            </a:lvl1pPr>
          </a:lstStyle>
          <a:p>
            <a:r>
              <a:t>This ruined the typology of the rock. At Rephidim (Ex. 17), Moses was instructed to strike the rock, signifying the once-for-all vicarious suffering of Christ (Ex. 17:4-6). This time, Moses was told to speak to the rock to bring forth the life-giving water.</a:t>
            </a:r>
          </a:p>
        </p:txBody>
      </p:sp>
      <p:pic>
        <p:nvPicPr>
          <p:cNvPr id="545" name="Moses-Obtains-Water-from-a-Rock.jpg" descr="Moses-Obtains-Water-from-a-Rock.jpg"/>
          <p:cNvPicPr>
            <a:picLocks noChangeAspect="1"/>
          </p:cNvPicPr>
          <p:nvPr/>
        </p:nvPicPr>
        <p:blipFill>
          <a:blip r:embed="rId2"/>
          <a:srcRect l="22565" t="11129" r="22565" b="15884"/>
          <a:stretch>
            <a:fillRect/>
          </a:stretch>
        </p:blipFill>
        <p:spPr>
          <a:xfrm>
            <a:off x="5795331" y="1540867"/>
            <a:ext cx="6150306" cy="6671909"/>
          </a:xfrm>
          <a:prstGeom prst="rect">
            <a:avLst/>
          </a:prstGeom>
          <a:ln w="12700">
            <a:miter lim="400000"/>
          </a:ln>
        </p:spPr>
      </p:pic>
    </p:spTree>
  </p:cSld>
  <p:clrMapOvr>
    <a:masterClrMapping/>
  </p:clrMapOvr>
  <p:transition spd="med"/>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7" name="Christ was stricken once on Calvary to pay the atonement for our sins, and when men call upon His name, the blessing flows. Compare Romans 10:8-11."/>
          <p:cNvSpPr txBox="1"/>
          <p:nvPr/>
        </p:nvSpPr>
        <p:spPr>
          <a:xfrm>
            <a:off x="668896" y="1162648"/>
            <a:ext cx="4737968" cy="791090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gn="l">
              <a:lnSpc>
                <a:spcPct val="110000"/>
              </a:lnSpc>
              <a:defRPr sz="3400" cap="none">
                <a:solidFill>
                  <a:srgbClr val="94E3FE"/>
                </a:solidFill>
              </a:defRPr>
            </a:lvl1pPr>
          </a:lstStyle>
          <a:p>
            <a:r>
              <a:t>Christ was stricken once on Calvary to pay the atonement for our sins, and when men call upon His name, the blessing flows. Compare Romans 10:8-11. </a:t>
            </a:r>
          </a:p>
        </p:txBody>
      </p:sp>
      <p:pic>
        <p:nvPicPr>
          <p:cNvPr id="548" name="Moses-Obtains-Water-from-a-Rock.jpg" descr="Moses-Obtains-Water-from-a-Rock.jpg"/>
          <p:cNvPicPr>
            <a:picLocks noChangeAspect="1"/>
          </p:cNvPicPr>
          <p:nvPr/>
        </p:nvPicPr>
        <p:blipFill>
          <a:blip r:embed="rId2"/>
          <a:srcRect l="22565" t="11129" r="22565" b="15884"/>
          <a:stretch>
            <a:fillRect/>
          </a:stretch>
        </p:blipFill>
        <p:spPr>
          <a:xfrm>
            <a:off x="5795331" y="1276946"/>
            <a:ext cx="6150306" cy="6671910"/>
          </a:xfrm>
          <a:prstGeom prst="rect">
            <a:avLst/>
          </a:prstGeom>
          <a:ln w="12700">
            <a:miter lim="400000"/>
          </a:ln>
        </p:spPr>
      </p:pic>
    </p:spTree>
  </p:cSld>
  <p:clrMapOvr>
    <a:masterClrMapping/>
  </p:clrMapOvr>
  <p:transition spd="med"/>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0" name="For this sin, God refused to allow Moses and Aaron to enter the promised land (Nu. 20:12). This is another loud warning that God takes everything pertaining to the typology of Christ very seriously. It is the same lesson we see in the life of Nadab and A"/>
          <p:cNvSpPr txBox="1"/>
          <p:nvPr/>
        </p:nvSpPr>
        <p:spPr>
          <a:xfrm>
            <a:off x="745096" y="921348"/>
            <a:ext cx="5075212" cy="791090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gn="l">
              <a:lnSpc>
                <a:spcPct val="110000"/>
              </a:lnSpc>
              <a:defRPr sz="3400" cap="none">
                <a:solidFill>
                  <a:srgbClr val="94E3FE"/>
                </a:solidFill>
              </a:defRPr>
            </a:lvl1pPr>
          </a:lstStyle>
          <a:p>
            <a:r>
              <a:t>For this sin, God refused to allow Moses and Aaron to enter the promised land (Nu. 20:12). This is another loud warning that God takes everything pertaining to the typology of Christ very seriously. It is the same lesson we see in the life of Nadab and Abihu, Uzzah, and Uzziah.</a:t>
            </a:r>
          </a:p>
        </p:txBody>
      </p:sp>
      <p:pic>
        <p:nvPicPr>
          <p:cNvPr id="551" name="Moses-Obtains-Water-from-a-Rock.jpg" descr="Moses-Obtains-Water-from-a-Rock.jpg"/>
          <p:cNvPicPr>
            <a:picLocks noChangeAspect="1"/>
          </p:cNvPicPr>
          <p:nvPr/>
        </p:nvPicPr>
        <p:blipFill>
          <a:blip r:embed="rId2"/>
          <a:srcRect l="22565" t="11129" r="22565" b="15884"/>
          <a:stretch>
            <a:fillRect/>
          </a:stretch>
        </p:blipFill>
        <p:spPr>
          <a:xfrm>
            <a:off x="8099774" y="706473"/>
            <a:ext cx="4007540" cy="4347417"/>
          </a:xfrm>
          <a:prstGeom prst="rect">
            <a:avLst/>
          </a:prstGeom>
          <a:ln w="12700">
            <a:miter lim="400000"/>
          </a:ln>
        </p:spPr>
      </p:pic>
      <p:pic>
        <p:nvPicPr>
          <p:cNvPr id="552" name="3c46cd852dc6138a1ebaea090f95b2a8.jpeg" descr="3c46cd852dc6138a1ebaea090f95b2a8.jpeg"/>
          <p:cNvPicPr>
            <a:picLocks noChangeAspect="1"/>
          </p:cNvPicPr>
          <p:nvPr/>
        </p:nvPicPr>
        <p:blipFill>
          <a:blip r:embed="rId3"/>
          <a:srcRect r="24660"/>
          <a:stretch>
            <a:fillRect/>
          </a:stretch>
        </p:blipFill>
        <p:spPr>
          <a:xfrm rot="21296754">
            <a:off x="6213590" y="2681383"/>
            <a:ext cx="3578299" cy="3562158"/>
          </a:xfrm>
          <a:prstGeom prst="rect">
            <a:avLst/>
          </a:prstGeom>
          <a:ln w="12700">
            <a:miter lim="400000"/>
          </a:ln>
        </p:spPr>
      </p:pic>
      <p:grpSp>
        <p:nvGrpSpPr>
          <p:cNvPr id="555" name="nadab.jpg"/>
          <p:cNvGrpSpPr/>
          <p:nvPr/>
        </p:nvGrpSpPr>
        <p:grpSpPr>
          <a:xfrm>
            <a:off x="9105126" y="4376258"/>
            <a:ext cx="3383117" cy="4891959"/>
            <a:chOff x="0" y="0"/>
            <a:chExt cx="3383115" cy="4891957"/>
          </a:xfrm>
        </p:grpSpPr>
        <p:pic>
          <p:nvPicPr>
            <p:cNvPr id="554" name="nadab.jpg" descr="nadab.jpg"/>
            <p:cNvPicPr>
              <a:picLocks noChangeAspect="1"/>
            </p:cNvPicPr>
            <p:nvPr/>
          </p:nvPicPr>
          <p:blipFill>
            <a:blip r:embed="rId4"/>
            <a:srcRect l="19849" r="19849"/>
            <a:stretch>
              <a:fillRect/>
            </a:stretch>
          </p:blipFill>
          <p:spPr>
            <a:xfrm>
              <a:off x="76200" y="63500"/>
              <a:ext cx="3243416" cy="4752258"/>
            </a:xfrm>
            <a:prstGeom prst="rect">
              <a:avLst/>
            </a:prstGeom>
            <a:ln>
              <a:noFill/>
            </a:ln>
            <a:effectLst/>
          </p:spPr>
        </p:pic>
        <p:pic>
          <p:nvPicPr>
            <p:cNvPr id="553" name="nadab.jpg" descr="nadab.jpg"/>
            <p:cNvPicPr>
              <a:picLocks/>
            </p:cNvPicPr>
            <p:nvPr/>
          </p:nvPicPr>
          <p:blipFill>
            <a:blip r:embed="rId5"/>
            <a:stretch>
              <a:fillRect/>
            </a:stretch>
          </p:blipFill>
          <p:spPr>
            <a:xfrm>
              <a:off x="0" y="-1"/>
              <a:ext cx="3383116" cy="4891959"/>
            </a:xfrm>
            <a:prstGeom prst="rect">
              <a:avLst/>
            </a:prstGeom>
            <a:effectLst/>
          </p:spPr>
        </p:pic>
      </p:grpSp>
    </p:spTree>
  </p:cSld>
  <p:clrMapOvr>
    <a:masterClrMapping/>
  </p:clrMapOvr>
  <p:transition spd="med"/>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7" name="israel journeys around edom.jpeg" descr="israel journeys around edom.jpeg"/>
          <p:cNvPicPr>
            <a:picLocks noChangeAspect="1"/>
          </p:cNvPicPr>
          <p:nvPr/>
        </p:nvPicPr>
        <p:blipFill>
          <a:blip r:embed="rId2"/>
          <a:stretch>
            <a:fillRect/>
          </a:stretch>
        </p:blipFill>
        <p:spPr>
          <a:xfrm>
            <a:off x="6442734" y="592080"/>
            <a:ext cx="5850929" cy="8569440"/>
          </a:xfrm>
          <a:prstGeom prst="rect">
            <a:avLst/>
          </a:prstGeom>
          <a:ln w="12700">
            <a:miter lim="400000"/>
          </a:ln>
        </p:spPr>
      </p:pic>
      <p:sp>
        <p:nvSpPr>
          <p:cNvPr id="558" name="Aaron’s Death…"/>
          <p:cNvSpPr txBox="1"/>
          <p:nvPr/>
        </p:nvSpPr>
        <p:spPr>
          <a:xfrm>
            <a:off x="846696" y="669302"/>
            <a:ext cx="4646490" cy="841499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lnSpcReduction="10000"/>
          </a:bodyPr>
          <a:lstStyle/>
          <a:p>
            <a:pPr algn="l">
              <a:lnSpc>
                <a:spcPct val="110000"/>
              </a:lnSpc>
              <a:defRPr sz="3400" cap="none">
                <a:solidFill>
                  <a:srgbClr val="FFFFFF"/>
                </a:solidFill>
              </a:defRPr>
            </a:pPr>
            <a:r>
              <a:t>Aaron’s Death</a:t>
            </a:r>
          </a:p>
          <a:p>
            <a:pPr algn="l">
              <a:lnSpc>
                <a:spcPct val="110000"/>
              </a:lnSpc>
              <a:defRPr sz="3400" cap="none">
                <a:solidFill>
                  <a:srgbClr val="94E3FE"/>
                </a:solidFill>
              </a:defRPr>
            </a:pPr>
            <a:endParaRPr/>
          </a:p>
          <a:p>
            <a:pPr algn="l">
              <a:lnSpc>
                <a:spcPct val="110000"/>
              </a:lnSpc>
              <a:defRPr sz="3400" cap="none">
                <a:solidFill>
                  <a:srgbClr val="94E3FE"/>
                </a:solidFill>
              </a:defRPr>
            </a:pPr>
            <a:r>
              <a:t>Aaron died at Mt. Hor for the sin at Meribah, and the high priesthood was transferred to his oldest son Eleazar (Nu. 20:22-29). We don’t know the exact location of Hor, but we know that it was “by the coast of the land of Edom” (Nu. 20:23). </a:t>
            </a:r>
          </a:p>
        </p:txBody>
      </p:sp>
      <p:sp>
        <p:nvSpPr>
          <p:cNvPr id="559" name="kadesh"/>
          <p:cNvSpPr txBox="1"/>
          <p:nvPr/>
        </p:nvSpPr>
        <p:spPr>
          <a:xfrm>
            <a:off x="6646806" y="4616332"/>
            <a:ext cx="1723133" cy="52093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000">
                <a:solidFill>
                  <a:srgbClr val="FFFFFF"/>
                </a:solidFill>
              </a:defRPr>
            </a:lvl1pPr>
          </a:lstStyle>
          <a:p>
            <a:r>
              <a:t>kadesh</a:t>
            </a:r>
          </a:p>
        </p:txBody>
      </p:sp>
      <p:sp>
        <p:nvSpPr>
          <p:cNvPr id="560" name="edom"/>
          <p:cNvSpPr txBox="1"/>
          <p:nvPr/>
        </p:nvSpPr>
        <p:spPr>
          <a:xfrm>
            <a:off x="10024616" y="5084711"/>
            <a:ext cx="1562101" cy="6319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800">
                <a:solidFill>
                  <a:srgbClr val="FFFFFF"/>
                </a:solidFill>
              </a:defRPr>
            </a:lvl1pPr>
          </a:lstStyle>
          <a:p>
            <a:r>
              <a:t>edom</a:t>
            </a:r>
          </a:p>
        </p:txBody>
      </p:sp>
      <p:sp>
        <p:nvSpPr>
          <p:cNvPr id="561" name="moab"/>
          <p:cNvSpPr txBox="1"/>
          <p:nvPr/>
        </p:nvSpPr>
        <p:spPr>
          <a:xfrm>
            <a:off x="10521500" y="1930574"/>
            <a:ext cx="1588729" cy="63191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800">
                <a:solidFill>
                  <a:srgbClr val="FFFFFF"/>
                </a:solidFill>
              </a:defRPr>
            </a:lvl1pPr>
          </a:lstStyle>
          <a:p>
            <a:r>
              <a:t>moab</a:t>
            </a:r>
          </a:p>
        </p:txBody>
      </p:sp>
      <p:sp>
        <p:nvSpPr>
          <p:cNvPr id="562" name="hor"/>
          <p:cNvSpPr txBox="1"/>
          <p:nvPr/>
        </p:nvSpPr>
        <p:spPr>
          <a:xfrm>
            <a:off x="7122252" y="3961203"/>
            <a:ext cx="1278323" cy="52093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000">
                <a:solidFill>
                  <a:srgbClr val="FFFFFF"/>
                </a:solidFill>
              </a:defRPr>
            </a:lvl1pPr>
          </a:lstStyle>
          <a:p>
            <a:r>
              <a:t>hor</a:t>
            </a:r>
          </a:p>
        </p:txBody>
      </p:sp>
      <p:sp>
        <p:nvSpPr>
          <p:cNvPr id="563" name="Satellite Bible Maps"/>
          <p:cNvSpPr txBox="1"/>
          <p:nvPr/>
        </p:nvSpPr>
        <p:spPr>
          <a:xfrm>
            <a:off x="6287598" y="8730930"/>
            <a:ext cx="3244936" cy="67180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2200" cap="none">
                <a:solidFill>
                  <a:srgbClr val="000000"/>
                </a:solidFill>
              </a:defRPr>
            </a:lvl1pPr>
          </a:lstStyle>
          <a:p>
            <a:r>
              <a:t>Satellite Bible Maps</a:t>
            </a:r>
          </a:p>
        </p:txBody>
      </p:sp>
    </p:spTree>
  </p:cSld>
  <p:clrMapOvr>
    <a:masterClrMapping/>
  </p:clrMapOvr>
  <p:transition spd="med"/>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5" name="israel journeys around edom.jpeg" descr="israel journeys around edom.jpeg"/>
          <p:cNvPicPr>
            <a:picLocks noChangeAspect="1"/>
          </p:cNvPicPr>
          <p:nvPr/>
        </p:nvPicPr>
        <p:blipFill>
          <a:blip r:embed="rId2"/>
          <a:stretch>
            <a:fillRect/>
          </a:stretch>
        </p:blipFill>
        <p:spPr>
          <a:xfrm>
            <a:off x="6442734" y="592080"/>
            <a:ext cx="5850929" cy="8569440"/>
          </a:xfrm>
          <a:prstGeom prst="rect">
            <a:avLst/>
          </a:prstGeom>
          <a:ln w="12700">
            <a:miter lim="400000"/>
          </a:ln>
        </p:spPr>
      </p:pic>
      <p:sp>
        <p:nvSpPr>
          <p:cNvPr id="566" name="kadesh"/>
          <p:cNvSpPr txBox="1"/>
          <p:nvPr/>
        </p:nvSpPr>
        <p:spPr>
          <a:xfrm>
            <a:off x="6646806" y="4616332"/>
            <a:ext cx="1723133" cy="52093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000">
                <a:solidFill>
                  <a:srgbClr val="FFFFFF"/>
                </a:solidFill>
              </a:defRPr>
            </a:lvl1pPr>
          </a:lstStyle>
          <a:p>
            <a:r>
              <a:t>kadesh</a:t>
            </a:r>
          </a:p>
        </p:txBody>
      </p:sp>
      <p:sp>
        <p:nvSpPr>
          <p:cNvPr id="567" name="edom"/>
          <p:cNvSpPr txBox="1"/>
          <p:nvPr/>
        </p:nvSpPr>
        <p:spPr>
          <a:xfrm>
            <a:off x="10024616" y="5084711"/>
            <a:ext cx="1562101" cy="6319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800">
                <a:solidFill>
                  <a:srgbClr val="FFFFFF"/>
                </a:solidFill>
              </a:defRPr>
            </a:lvl1pPr>
          </a:lstStyle>
          <a:p>
            <a:r>
              <a:t>edom</a:t>
            </a:r>
          </a:p>
        </p:txBody>
      </p:sp>
      <p:sp>
        <p:nvSpPr>
          <p:cNvPr id="568" name="moab"/>
          <p:cNvSpPr txBox="1"/>
          <p:nvPr/>
        </p:nvSpPr>
        <p:spPr>
          <a:xfrm>
            <a:off x="10521500" y="1930574"/>
            <a:ext cx="1588729" cy="63191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800">
                <a:solidFill>
                  <a:srgbClr val="FFFFFF"/>
                </a:solidFill>
              </a:defRPr>
            </a:lvl1pPr>
          </a:lstStyle>
          <a:p>
            <a:r>
              <a:t>moab</a:t>
            </a:r>
          </a:p>
        </p:txBody>
      </p:sp>
      <p:sp>
        <p:nvSpPr>
          <p:cNvPr id="569" name="Israel defeats Arad the Canaanite…"/>
          <p:cNvSpPr txBox="1"/>
          <p:nvPr/>
        </p:nvSpPr>
        <p:spPr>
          <a:xfrm>
            <a:off x="821296" y="859802"/>
            <a:ext cx="4730429" cy="805939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a:lnSpc>
                <a:spcPct val="110000"/>
              </a:lnSpc>
              <a:defRPr sz="3400" cap="none">
                <a:solidFill>
                  <a:srgbClr val="FFFFFF"/>
                </a:solidFill>
              </a:defRPr>
            </a:pPr>
            <a:r>
              <a:t>Israel defeats Arad the Canaanite</a:t>
            </a:r>
          </a:p>
          <a:p>
            <a:pPr algn="l">
              <a:lnSpc>
                <a:spcPct val="110000"/>
              </a:lnSpc>
              <a:defRPr sz="3400" cap="none">
                <a:solidFill>
                  <a:srgbClr val="94E3FE"/>
                </a:solidFill>
              </a:defRPr>
            </a:pPr>
            <a:endParaRPr/>
          </a:p>
          <a:p>
            <a:pPr algn="l">
              <a:lnSpc>
                <a:spcPct val="110000"/>
              </a:lnSpc>
              <a:defRPr sz="3400" cap="none">
                <a:solidFill>
                  <a:srgbClr val="94E3FE"/>
                </a:solidFill>
              </a:defRPr>
            </a:pPr>
            <a:r>
              <a:t>Israel was attacked by Arad (Nu. 21:1-3). Arad was in “the south.” This is the Hebrew “negev.” It was “about 17 miles south of Hebron” (G. Wenham, </a:t>
            </a:r>
            <a:r>
              <a:rPr i="1"/>
              <a:t>Numbers</a:t>
            </a:r>
            <a:r>
              <a:t>).</a:t>
            </a:r>
          </a:p>
        </p:txBody>
      </p:sp>
      <p:sp>
        <p:nvSpPr>
          <p:cNvPr id="570" name="arad"/>
          <p:cNvSpPr txBox="1"/>
          <p:nvPr/>
        </p:nvSpPr>
        <p:spPr>
          <a:xfrm>
            <a:off x="8220647" y="2843007"/>
            <a:ext cx="1435002" cy="62004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600">
                <a:solidFill>
                  <a:srgbClr val="FFFFFF"/>
                </a:solidFill>
              </a:defRPr>
            </a:lvl1pPr>
          </a:lstStyle>
          <a:p>
            <a:r>
              <a:t>arad</a:t>
            </a:r>
          </a:p>
        </p:txBody>
      </p:sp>
      <p:sp>
        <p:nvSpPr>
          <p:cNvPr id="571" name="hor"/>
          <p:cNvSpPr txBox="1"/>
          <p:nvPr/>
        </p:nvSpPr>
        <p:spPr>
          <a:xfrm>
            <a:off x="7122252" y="3961203"/>
            <a:ext cx="1278323" cy="52093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000">
                <a:solidFill>
                  <a:srgbClr val="FFFFFF"/>
                </a:solidFill>
              </a:defRPr>
            </a:lvl1pPr>
          </a:lstStyle>
          <a:p>
            <a:r>
              <a:t>hor</a:t>
            </a:r>
          </a:p>
        </p:txBody>
      </p:sp>
      <p:sp>
        <p:nvSpPr>
          <p:cNvPr id="572" name="Satellite Bible Maps"/>
          <p:cNvSpPr txBox="1"/>
          <p:nvPr/>
        </p:nvSpPr>
        <p:spPr>
          <a:xfrm>
            <a:off x="6287598" y="8730930"/>
            <a:ext cx="3244936" cy="67180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2200" cap="none">
                <a:solidFill>
                  <a:srgbClr val="000000"/>
                </a:solidFill>
              </a:defRPr>
            </a:lvl1pPr>
          </a:lstStyle>
          <a:p>
            <a:r>
              <a:t>Satellite Bible Maps</a:t>
            </a:r>
          </a:p>
        </p:txBody>
      </p:sp>
      <p:sp>
        <p:nvSpPr>
          <p:cNvPr id="573" name="hebron"/>
          <p:cNvSpPr txBox="1"/>
          <p:nvPr/>
        </p:nvSpPr>
        <p:spPr>
          <a:xfrm>
            <a:off x="7890361" y="790281"/>
            <a:ext cx="2095575" cy="6200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600">
                <a:solidFill>
                  <a:srgbClr val="FFFFFF"/>
                </a:solidFill>
              </a:defRPr>
            </a:lvl1pPr>
          </a:lstStyle>
          <a:p>
            <a:r>
              <a:t>hebron</a:t>
            </a:r>
          </a:p>
        </p:txBody>
      </p:sp>
    </p:spTree>
  </p:cSld>
  <p:clrMapOvr>
    <a:masterClrMapping/>
  </p:clrMapOvr>
  <p:transition spd="med"/>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5" name="israel journeys around edom.jpeg" descr="israel journeys around edom.jpeg"/>
          <p:cNvPicPr>
            <a:picLocks noChangeAspect="1"/>
          </p:cNvPicPr>
          <p:nvPr/>
        </p:nvPicPr>
        <p:blipFill>
          <a:blip r:embed="rId2"/>
          <a:stretch>
            <a:fillRect/>
          </a:stretch>
        </p:blipFill>
        <p:spPr>
          <a:xfrm>
            <a:off x="6442734" y="592080"/>
            <a:ext cx="5850929" cy="8569440"/>
          </a:xfrm>
          <a:prstGeom prst="rect">
            <a:avLst/>
          </a:prstGeom>
          <a:ln w="12700">
            <a:miter lim="400000"/>
          </a:ln>
        </p:spPr>
      </p:pic>
      <p:sp>
        <p:nvSpPr>
          <p:cNvPr id="576" name="kadesh"/>
          <p:cNvSpPr txBox="1"/>
          <p:nvPr/>
        </p:nvSpPr>
        <p:spPr>
          <a:xfrm>
            <a:off x="6646806" y="4616332"/>
            <a:ext cx="1723133" cy="52093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000">
                <a:solidFill>
                  <a:srgbClr val="FFFFFF"/>
                </a:solidFill>
              </a:defRPr>
            </a:lvl1pPr>
          </a:lstStyle>
          <a:p>
            <a:r>
              <a:t>kadesh</a:t>
            </a:r>
          </a:p>
        </p:txBody>
      </p:sp>
      <p:sp>
        <p:nvSpPr>
          <p:cNvPr id="577" name="edom"/>
          <p:cNvSpPr txBox="1"/>
          <p:nvPr/>
        </p:nvSpPr>
        <p:spPr>
          <a:xfrm>
            <a:off x="10024616" y="5084711"/>
            <a:ext cx="1562101" cy="6319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800">
                <a:solidFill>
                  <a:srgbClr val="FFFFFF"/>
                </a:solidFill>
              </a:defRPr>
            </a:lvl1pPr>
          </a:lstStyle>
          <a:p>
            <a:r>
              <a:t>edom</a:t>
            </a:r>
          </a:p>
        </p:txBody>
      </p:sp>
      <p:sp>
        <p:nvSpPr>
          <p:cNvPr id="578" name="moab"/>
          <p:cNvSpPr txBox="1"/>
          <p:nvPr/>
        </p:nvSpPr>
        <p:spPr>
          <a:xfrm>
            <a:off x="10521500" y="1930574"/>
            <a:ext cx="1588729" cy="63191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800">
                <a:solidFill>
                  <a:srgbClr val="FFFFFF"/>
                </a:solidFill>
              </a:defRPr>
            </a:lvl1pPr>
          </a:lstStyle>
          <a:p>
            <a:r>
              <a:t>moab</a:t>
            </a:r>
          </a:p>
        </p:txBody>
      </p:sp>
      <p:sp>
        <p:nvSpPr>
          <p:cNvPr id="579" name="Israel called the name of the place “Hormah.” This means “destruction.”"/>
          <p:cNvSpPr txBox="1"/>
          <p:nvPr/>
        </p:nvSpPr>
        <p:spPr>
          <a:xfrm>
            <a:off x="821296" y="1079720"/>
            <a:ext cx="4839967" cy="761956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gn="l">
              <a:lnSpc>
                <a:spcPct val="110000"/>
              </a:lnSpc>
              <a:defRPr sz="3400" cap="none">
                <a:solidFill>
                  <a:srgbClr val="94E3FE"/>
                </a:solidFill>
              </a:defRPr>
            </a:lvl1pPr>
          </a:lstStyle>
          <a:p>
            <a:r>
              <a:t>Israel called the name of the place “Hormah.” This means “destruction.”</a:t>
            </a:r>
          </a:p>
        </p:txBody>
      </p:sp>
      <p:sp>
        <p:nvSpPr>
          <p:cNvPr id="580" name="arad  (Hormah)"/>
          <p:cNvSpPr txBox="1"/>
          <p:nvPr/>
        </p:nvSpPr>
        <p:spPr>
          <a:xfrm>
            <a:off x="7677154" y="2875356"/>
            <a:ext cx="2475980" cy="11534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p>
            <a:pPr>
              <a:defRPr sz="3600">
                <a:solidFill>
                  <a:srgbClr val="FFFFFF"/>
                </a:solidFill>
              </a:defRPr>
            </a:pPr>
            <a:r>
              <a:t>arad </a:t>
            </a:r>
            <a:br/>
            <a:r>
              <a:t>(Hormah)</a:t>
            </a:r>
          </a:p>
        </p:txBody>
      </p:sp>
      <p:sp>
        <p:nvSpPr>
          <p:cNvPr id="581" name="hor"/>
          <p:cNvSpPr txBox="1"/>
          <p:nvPr/>
        </p:nvSpPr>
        <p:spPr>
          <a:xfrm>
            <a:off x="7122252" y="3961203"/>
            <a:ext cx="1278323" cy="52093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000">
                <a:solidFill>
                  <a:srgbClr val="FFFFFF"/>
                </a:solidFill>
              </a:defRPr>
            </a:lvl1pPr>
          </a:lstStyle>
          <a:p>
            <a:r>
              <a:t>hor</a:t>
            </a:r>
          </a:p>
        </p:txBody>
      </p:sp>
      <p:sp>
        <p:nvSpPr>
          <p:cNvPr id="582" name="Satellite Bible Maps"/>
          <p:cNvSpPr txBox="1"/>
          <p:nvPr/>
        </p:nvSpPr>
        <p:spPr>
          <a:xfrm>
            <a:off x="6287598" y="8730930"/>
            <a:ext cx="3244936" cy="67180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2200" cap="none">
                <a:solidFill>
                  <a:srgbClr val="000000"/>
                </a:solidFill>
              </a:defRPr>
            </a:lvl1pPr>
          </a:lstStyle>
          <a:p>
            <a:r>
              <a:t>Satellite Bible Maps</a:t>
            </a:r>
          </a:p>
        </p:txBody>
      </p:sp>
    </p:spTree>
  </p:cSld>
  <p:clrMapOvr>
    <a:masterClrMapping/>
  </p:clrMapOvr>
  <p:transition spd="med"/>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4" name="The Brazen Serpent…"/>
          <p:cNvSpPr txBox="1"/>
          <p:nvPr/>
        </p:nvSpPr>
        <p:spPr>
          <a:xfrm>
            <a:off x="872096" y="1051777"/>
            <a:ext cx="4352902" cy="805939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a:lnSpc>
                <a:spcPct val="110000"/>
              </a:lnSpc>
              <a:defRPr sz="3400" cap="none">
                <a:solidFill>
                  <a:srgbClr val="FFFFFF"/>
                </a:solidFill>
              </a:defRPr>
            </a:pPr>
            <a:r>
              <a:t>The Brazen Serpent</a:t>
            </a:r>
          </a:p>
          <a:p>
            <a:pPr algn="l">
              <a:lnSpc>
                <a:spcPct val="110000"/>
              </a:lnSpc>
              <a:defRPr sz="3400" cap="none">
                <a:solidFill>
                  <a:srgbClr val="94E3FE"/>
                </a:solidFill>
              </a:defRPr>
            </a:pPr>
            <a:endParaRPr/>
          </a:p>
          <a:p>
            <a:pPr algn="l">
              <a:lnSpc>
                <a:spcPct val="110000"/>
              </a:lnSpc>
              <a:defRPr sz="3400" cap="none">
                <a:solidFill>
                  <a:srgbClr val="94E3FE"/>
                </a:solidFill>
              </a:defRPr>
            </a:pPr>
            <a:r>
              <a:t>As Israel journeyed from Mt. Hor to compass Edom, the people murmured against God because of the difficulty of the journey, and He judged them with fiery serpents (Nu. 21:4-9).</a:t>
            </a:r>
          </a:p>
        </p:txBody>
      </p:sp>
      <p:pic>
        <p:nvPicPr>
          <p:cNvPr id="585" name="israel journeys around edom.jpeg" descr="israel journeys around edom.jpeg"/>
          <p:cNvPicPr>
            <a:picLocks noChangeAspect="1"/>
          </p:cNvPicPr>
          <p:nvPr/>
        </p:nvPicPr>
        <p:blipFill>
          <a:blip r:embed="rId2"/>
          <a:stretch>
            <a:fillRect/>
          </a:stretch>
        </p:blipFill>
        <p:spPr>
          <a:xfrm>
            <a:off x="6442734" y="592080"/>
            <a:ext cx="5850929" cy="8569440"/>
          </a:xfrm>
          <a:prstGeom prst="rect">
            <a:avLst/>
          </a:prstGeom>
          <a:ln w="12700">
            <a:miter lim="400000"/>
          </a:ln>
        </p:spPr>
      </p:pic>
      <p:sp>
        <p:nvSpPr>
          <p:cNvPr id="586" name="kadesh"/>
          <p:cNvSpPr txBox="1"/>
          <p:nvPr/>
        </p:nvSpPr>
        <p:spPr>
          <a:xfrm>
            <a:off x="6646806" y="4616332"/>
            <a:ext cx="1723133" cy="52093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000">
                <a:solidFill>
                  <a:srgbClr val="FFFFFF"/>
                </a:solidFill>
              </a:defRPr>
            </a:lvl1pPr>
          </a:lstStyle>
          <a:p>
            <a:r>
              <a:t>kadesh</a:t>
            </a:r>
          </a:p>
        </p:txBody>
      </p:sp>
      <p:sp>
        <p:nvSpPr>
          <p:cNvPr id="587" name="edom"/>
          <p:cNvSpPr txBox="1"/>
          <p:nvPr/>
        </p:nvSpPr>
        <p:spPr>
          <a:xfrm>
            <a:off x="10024616" y="5084711"/>
            <a:ext cx="1562101" cy="6319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800">
                <a:solidFill>
                  <a:srgbClr val="FFFFFF"/>
                </a:solidFill>
              </a:defRPr>
            </a:lvl1pPr>
          </a:lstStyle>
          <a:p>
            <a:r>
              <a:t>edom</a:t>
            </a:r>
          </a:p>
        </p:txBody>
      </p:sp>
      <p:sp>
        <p:nvSpPr>
          <p:cNvPr id="588" name="moab"/>
          <p:cNvSpPr txBox="1"/>
          <p:nvPr/>
        </p:nvSpPr>
        <p:spPr>
          <a:xfrm>
            <a:off x="10521500" y="1930574"/>
            <a:ext cx="1588729" cy="63191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800">
                <a:solidFill>
                  <a:srgbClr val="FFFFFF"/>
                </a:solidFill>
              </a:defRPr>
            </a:lvl1pPr>
          </a:lstStyle>
          <a:p>
            <a:r>
              <a:t>moab</a:t>
            </a:r>
          </a:p>
        </p:txBody>
      </p:sp>
      <p:sp>
        <p:nvSpPr>
          <p:cNvPr id="589" name="hor"/>
          <p:cNvSpPr txBox="1"/>
          <p:nvPr/>
        </p:nvSpPr>
        <p:spPr>
          <a:xfrm>
            <a:off x="7122252" y="3961203"/>
            <a:ext cx="1278323" cy="52093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000">
                <a:solidFill>
                  <a:srgbClr val="FFFFFF"/>
                </a:solidFill>
              </a:defRPr>
            </a:lvl1pPr>
          </a:lstStyle>
          <a:p>
            <a:r>
              <a:t>hor</a:t>
            </a:r>
          </a:p>
        </p:txBody>
      </p:sp>
      <p:sp>
        <p:nvSpPr>
          <p:cNvPr id="590" name="Satellite Bible Maps"/>
          <p:cNvSpPr txBox="1"/>
          <p:nvPr/>
        </p:nvSpPr>
        <p:spPr>
          <a:xfrm>
            <a:off x="6287598" y="8730930"/>
            <a:ext cx="3244936" cy="67180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2200" cap="none">
                <a:solidFill>
                  <a:srgbClr val="000000"/>
                </a:solidFill>
              </a:defRPr>
            </a:lvl1pPr>
          </a:lstStyle>
          <a:p>
            <a:r>
              <a:t>Satellite Bible Maps</a:t>
            </a:r>
          </a:p>
        </p:txBody>
      </p:sp>
    </p:spTree>
  </p:cSld>
  <p:clrMapOvr>
    <a:masterClrMapping/>
  </p:clrMapOvr>
  <p:transition spd="med"/>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2" name="When Moses interceded with God, he was instructed to make a serpent of brass. “And the LORD said unto Moses, Make thee a fiery serpent, and set it upon a pole: and it shall come to pass, that every one that is bitten, when he looketh upon it, shall live”"/>
          <p:cNvSpPr txBox="1"/>
          <p:nvPr/>
        </p:nvSpPr>
        <p:spPr>
          <a:xfrm>
            <a:off x="983723" y="1173525"/>
            <a:ext cx="4287670" cy="822781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defTabSz="572516">
              <a:lnSpc>
                <a:spcPct val="110000"/>
              </a:lnSpc>
              <a:defRPr sz="3332" cap="none">
                <a:solidFill>
                  <a:srgbClr val="94E3FE"/>
                </a:solidFill>
              </a:defRPr>
            </a:pPr>
            <a:r>
              <a:t>When Moses interceded with God, he was instructed to make a serpent of brass. </a:t>
            </a:r>
            <a:r>
              <a:rPr>
                <a:solidFill>
                  <a:srgbClr val="FFFFFF"/>
                </a:solidFill>
              </a:rPr>
              <a:t>“And the LORD said unto Moses, Make thee a fiery serpent, and set it upon a pole: and it shall come to pass, that every one that is bitten, when he looketh upon it, shall live” (Nu. 21:8).</a:t>
            </a:r>
          </a:p>
        </p:txBody>
      </p:sp>
      <p:pic>
        <p:nvPicPr>
          <p:cNvPr id="593" name="the-brazen-serpent-from-a-bible-siegfried-detler-bendixen.jpg" descr="the-brazen-serpent-from-a-bible-siegfried-detler-bendixen.jpg"/>
          <p:cNvPicPr>
            <a:picLocks noChangeAspect="1"/>
          </p:cNvPicPr>
          <p:nvPr/>
        </p:nvPicPr>
        <p:blipFill>
          <a:blip r:embed="rId2"/>
          <a:stretch>
            <a:fillRect/>
          </a:stretch>
        </p:blipFill>
        <p:spPr>
          <a:xfrm>
            <a:off x="5777092" y="1222823"/>
            <a:ext cx="5972609" cy="7333354"/>
          </a:xfrm>
          <a:prstGeom prst="rect">
            <a:avLst/>
          </a:prstGeom>
          <a:ln w="12700">
            <a:miter lim="400000"/>
          </a:ln>
        </p:spPr>
      </p:pic>
    </p:spTree>
  </p:cSld>
  <p:clrMapOvr>
    <a:masterClrMapping/>
  </p:clrMapOvr>
  <p:transition spd="med"/>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5" name="Jesus used this as a picture of salvation through faith in His death on the cross (Joh. 3:14-16)."/>
          <p:cNvSpPr txBox="1"/>
          <p:nvPr/>
        </p:nvSpPr>
        <p:spPr>
          <a:xfrm>
            <a:off x="789747" y="1373557"/>
            <a:ext cx="4287670" cy="822781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gn="l">
              <a:lnSpc>
                <a:spcPct val="110000"/>
              </a:lnSpc>
              <a:defRPr sz="3400" cap="none">
                <a:solidFill>
                  <a:srgbClr val="94E3FE"/>
                </a:solidFill>
              </a:defRPr>
            </a:lvl1pPr>
          </a:lstStyle>
          <a:p>
            <a:r>
              <a:t>Jesus used this as a picture of salvation through faith in His death on the cross (Joh. 3:14-16).</a:t>
            </a:r>
          </a:p>
        </p:txBody>
      </p:sp>
      <p:pic>
        <p:nvPicPr>
          <p:cNvPr id="596" name="The_Brazen_Serpent_(crop).jpg" descr="The_Brazen_Serpent_(crop).jpg"/>
          <p:cNvPicPr>
            <a:picLocks noChangeAspect="1"/>
          </p:cNvPicPr>
          <p:nvPr/>
        </p:nvPicPr>
        <p:blipFill>
          <a:blip r:embed="rId2"/>
          <a:srcRect/>
          <a:stretch>
            <a:fillRect/>
          </a:stretch>
        </p:blipFill>
        <p:spPr>
          <a:xfrm>
            <a:off x="5659408" y="1225086"/>
            <a:ext cx="5992906" cy="6861218"/>
          </a:xfrm>
          <a:prstGeom prst="rect">
            <a:avLst/>
          </a:prstGeom>
          <a:ln w="12700">
            <a:miter lim="400000"/>
          </a:ln>
        </p:spPr>
      </p:pic>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 name="The Pictorial Bible is an integral part of the Mastering the English Bible course, which consists of 11 segments. To benefit properly, the student must go through the video classes, study the textbook, do the projects, answer the review questions, and ta"/>
          <p:cNvSpPr txBox="1">
            <a:spLocks noGrp="1"/>
          </p:cNvSpPr>
          <p:nvPr>
            <p:ph type="body" sz="half" idx="1"/>
          </p:nvPr>
        </p:nvSpPr>
        <p:spPr>
          <a:xfrm>
            <a:off x="1082774" y="914404"/>
            <a:ext cx="5977268" cy="8460077"/>
          </a:xfrm>
          <a:prstGeom prst="rect">
            <a:avLst/>
          </a:prstGeom>
        </p:spPr>
        <p:txBody>
          <a:bodyPr/>
          <a:lstStyle/>
          <a:p>
            <a:pPr>
              <a:defRPr sz="3400">
                <a:solidFill>
                  <a:srgbClr val="76D6FF"/>
                </a:solidFill>
              </a:defRPr>
            </a:pPr>
            <a:r>
              <a:rPr i="1"/>
              <a:t>The Pictorial Bible</a:t>
            </a:r>
            <a:r>
              <a:t> is an integral part of the </a:t>
            </a:r>
            <a:r>
              <a:rPr i="1">
                <a:solidFill>
                  <a:srgbClr val="FFFFFF"/>
                </a:solidFill>
              </a:rPr>
              <a:t>Mastering the English Bible</a:t>
            </a:r>
            <a:r>
              <a:rPr>
                <a:solidFill>
                  <a:srgbClr val="FFFFFF"/>
                </a:solidFill>
              </a:rPr>
              <a:t> </a:t>
            </a:r>
            <a:r>
              <a:t>course, which consists of 11 segments. To benefit properly, the student must go through the video classes, study the textbook, do the projects, answer the review questions, and take the tests. There is no shortcut to a proper Bible education.</a:t>
            </a:r>
          </a:p>
        </p:txBody>
      </p:sp>
      <p:pic>
        <p:nvPicPr>
          <p:cNvPr id="349" name="Mastering the English Bible.jpeg" descr="Mastering the English Bible.jpeg"/>
          <p:cNvPicPr>
            <a:picLocks noChangeAspect="1"/>
          </p:cNvPicPr>
          <p:nvPr/>
        </p:nvPicPr>
        <p:blipFill>
          <a:blip r:embed="rId2"/>
          <a:stretch>
            <a:fillRect/>
          </a:stretch>
        </p:blipFill>
        <p:spPr>
          <a:xfrm>
            <a:off x="7720969" y="533645"/>
            <a:ext cx="4192262" cy="6288394"/>
          </a:xfrm>
          <a:prstGeom prst="rect">
            <a:avLst/>
          </a:prstGeom>
          <a:ln w="12700">
            <a:miter lim="400000"/>
          </a:ln>
        </p:spPr>
      </p:pic>
      <p:pic>
        <p:nvPicPr>
          <p:cNvPr id="350" name="Pictorial Bible copy.jpeg" descr="Pictorial Bible copy.jpeg"/>
          <p:cNvPicPr>
            <a:picLocks noChangeAspect="1"/>
          </p:cNvPicPr>
          <p:nvPr/>
        </p:nvPicPr>
        <p:blipFill>
          <a:blip r:embed="rId3"/>
          <a:srcRect b="210"/>
          <a:stretch>
            <a:fillRect/>
          </a:stretch>
        </p:blipFill>
        <p:spPr>
          <a:xfrm rot="21131481">
            <a:off x="8400481" y="6083117"/>
            <a:ext cx="3926586" cy="2938734"/>
          </a:xfrm>
          <a:prstGeom prst="rect">
            <a:avLst/>
          </a:prstGeom>
          <a:ln w="12700">
            <a:miter lim="400000"/>
          </a:ln>
        </p:spPr>
      </p:pic>
    </p:spTree>
  </p:cSld>
  <p:clrMapOvr>
    <a:masterClrMapping/>
  </p:clrMapOvr>
  <p:transition spd="med"/>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8" name="“And as Moses lifted up the serpent in the wilderness, even so must the Son of man be lifted up: That whosoever believeth in him should not perish, but have eternal life” (Joh. 3:14-15).”"/>
          <p:cNvSpPr txBox="1">
            <a:spLocks noGrp="1"/>
          </p:cNvSpPr>
          <p:nvPr>
            <p:ph type="body" sz="half" idx="1"/>
          </p:nvPr>
        </p:nvSpPr>
        <p:spPr>
          <a:xfrm>
            <a:off x="972576" y="1046120"/>
            <a:ext cx="4816904" cy="8321760"/>
          </a:xfrm>
          <a:prstGeom prst="rect">
            <a:avLst/>
          </a:prstGeom>
        </p:spPr>
        <p:txBody>
          <a:bodyPr/>
          <a:lstStyle/>
          <a:p>
            <a:pPr lvl="1">
              <a:defRPr sz="3400">
                <a:solidFill>
                  <a:srgbClr val="FFFFFF"/>
                </a:solidFill>
              </a:defRPr>
            </a:pPr>
            <a:r>
              <a:t>“And as Moses lifted up the serpent in the wilderness, even so must the Son of man be lifted up: That whosoever believeth in him should not perish, but have eternal life” (Joh. 3:14-15).”</a:t>
            </a:r>
          </a:p>
        </p:txBody>
      </p:sp>
      <p:pic>
        <p:nvPicPr>
          <p:cNvPr id="599" name="The_Brazen_Serpent_(crop).jpg" descr="The_Brazen_Serpent_(crop).jpg"/>
          <p:cNvPicPr>
            <a:picLocks noChangeAspect="1"/>
          </p:cNvPicPr>
          <p:nvPr/>
        </p:nvPicPr>
        <p:blipFill>
          <a:blip r:embed="rId2"/>
          <a:srcRect/>
          <a:stretch>
            <a:fillRect/>
          </a:stretch>
        </p:blipFill>
        <p:spPr>
          <a:xfrm>
            <a:off x="8555008" y="5021190"/>
            <a:ext cx="3543160" cy="4056529"/>
          </a:xfrm>
          <a:prstGeom prst="rect">
            <a:avLst/>
          </a:prstGeom>
          <a:ln w="12700">
            <a:miter lim="400000"/>
          </a:ln>
        </p:spPr>
      </p:pic>
      <p:pic>
        <p:nvPicPr>
          <p:cNvPr id="600" name="Cross.jpg" descr="Cross.jpg"/>
          <p:cNvPicPr>
            <a:picLocks noChangeAspect="1"/>
          </p:cNvPicPr>
          <p:nvPr/>
        </p:nvPicPr>
        <p:blipFill>
          <a:blip r:embed="rId3"/>
          <a:srcRect r="42345"/>
          <a:stretch>
            <a:fillRect/>
          </a:stretch>
        </p:blipFill>
        <p:spPr>
          <a:xfrm>
            <a:off x="6079033" y="726749"/>
            <a:ext cx="4061302" cy="4836567"/>
          </a:xfrm>
          <a:prstGeom prst="rect">
            <a:avLst/>
          </a:prstGeom>
          <a:ln w="12700">
            <a:miter lim="400000"/>
          </a:ln>
        </p:spPr>
      </p:pic>
    </p:spTree>
  </p:cSld>
  <p:clrMapOvr>
    <a:masterClrMapping/>
  </p:clrMapOvr>
  <p:transition spd="med"/>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2" name="(1) As the serpent is a symbol of evil, so Christ was “made sin” on the cross (2 Co. 5:21). Christ became an object of curse and shame in the sinner’s place.…"/>
          <p:cNvSpPr txBox="1"/>
          <p:nvPr/>
        </p:nvSpPr>
        <p:spPr>
          <a:xfrm>
            <a:off x="789747" y="1043357"/>
            <a:ext cx="5092631" cy="797709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a:lnSpc>
                <a:spcPct val="110000"/>
              </a:lnSpc>
              <a:defRPr sz="3400" cap="none">
                <a:solidFill>
                  <a:srgbClr val="94E3FE"/>
                </a:solidFill>
              </a:defRPr>
            </a:pPr>
            <a:r>
              <a:t>(1) As the serpent is a symbol of evil, so Christ was “made sin” on the cross (2 Co. 5:21). Christ became an object of curse and shame in the sinner’s place. </a:t>
            </a:r>
          </a:p>
          <a:p>
            <a:pPr algn="l">
              <a:lnSpc>
                <a:spcPct val="110000"/>
              </a:lnSpc>
              <a:defRPr sz="3400" cap="none">
                <a:solidFill>
                  <a:srgbClr val="94E3FE"/>
                </a:solidFill>
              </a:defRPr>
            </a:pPr>
            <a:endParaRPr/>
          </a:p>
          <a:p>
            <a:pPr algn="l">
              <a:lnSpc>
                <a:spcPct val="110000"/>
              </a:lnSpc>
              <a:defRPr sz="3400" cap="none">
                <a:solidFill>
                  <a:srgbClr val="94E3FE"/>
                </a:solidFill>
              </a:defRPr>
            </a:pPr>
            <a:r>
              <a:rPr>
                <a:solidFill>
                  <a:srgbClr val="FFFFFF"/>
                </a:solidFill>
              </a:rPr>
              <a:t>“Christ hath redeemed us from the curse of the law, being made a curse for us” (Ga. 3:13).</a:t>
            </a:r>
          </a:p>
        </p:txBody>
      </p:sp>
      <p:pic>
        <p:nvPicPr>
          <p:cNvPr id="603" name="The_Brazen_Serpent_(crop).jpg" descr="The_Brazen_Serpent_(crop).jpg"/>
          <p:cNvPicPr>
            <a:picLocks noChangeAspect="1"/>
          </p:cNvPicPr>
          <p:nvPr/>
        </p:nvPicPr>
        <p:blipFill>
          <a:blip r:embed="rId2"/>
          <a:srcRect/>
          <a:stretch>
            <a:fillRect/>
          </a:stretch>
        </p:blipFill>
        <p:spPr>
          <a:xfrm>
            <a:off x="8555008" y="5021190"/>
            <a:ext cx="3543160" cy="4056529"/>
          </a:xfrm>
          <a:prstGeom prst="rect">
            <a:avLst/>
          </a:prstGeom>
          <a:ln w="12700">
            <a:miter lim="400000"/>
          </a:ln>
        </p:spPr>
      </p:pic>
      <p:pic>
        <p:nvPicPr>
          <p:cNvPr id="604" name="Cross.jpg" descr="Cross.jpg"/>
          <p:cNvPicPr>
            <a:picLocks noChangeAspect="1"/>
          </p:cNvPicPr>
          <p:nvPr/>
        </p:nvPicPr>
        <p:blipFill>
          <a:blip r:embed="rId3"/>
          <a:srcRect r="42345"/>
          <a:stretch>
            <a:fillRect/>
          </a:stretch>
        </p:blipFill>
        <p:spPr>
          <a:xfrm>
            <a:off x="6079033" y="726749"/>
            <a:ext cx="4061302" cy="4836567"/>
          </a:xfrm>
          <a:prstGeom prst="rect">
            <a:avLst/>
          </a:prstGeom>
          <a:ln w="12700">
            <a:miter lim="400000"/>
          </a:ln>
        </p:spPr>
      </p:pic>
    </p:spTree>
  </p:cSld>
  <p:clrMapOvr>
    <a:masterClrMapping/>
  </p:clrMapOvr>
  <p:transition spd="med"/>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6" name="(2) The brazen serpent had to be lifted up in order to become effective.…"/>
          <p:cNvSpPr txBox="1"/>
          <p:nvPr/>
        </p:nvSpPr>
        <p:spPr>
          <a:xfrm>
            <a:off x="789747" y="1017957"/>
            <a:ext cx="5273279" cy="814437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a:lnSpc>
                <a:spcPct val="110000"/>
              </a:lnSpc>
              <a:defRPr sz="3400" cap="none">
                <a:solidFill>
                  <a:srgbClr val="94E3FE"/>
                </a:solidFill>
              </a:defRPr>
            </a:pPr>
            <a:r>
              <a:t>(2) The brazen serpent had to be lifted up in order to become effective. </a:t>
            </a:r>
          </a:p>
          <a:p>
            <a:pPr algn="l">
              <a:lnSpc>
                <a:spcPct val="110000"/>
              </a:lnSpc>
              <a:defRPr sz="3400" cap="none">
                <a:solidFill>
                  <a:srgbClr val="94E3FE"/>
                </a:solidFill>
              </a:defRPr>
            </a:pPr>
            <a:endParaRPr/>
          </a:p>
          <a:p>
            <a:pPr algn="l">
              <a:lnSpc>
                <a:spcPct val="110000"/>
              </a:lnSpc>
              <a:defRPr sz="3400" cap="none">
                <a:solidFill>
                  <a:srgbClr val="94E3FE"/>
                </a:solidFill>
              </a:defRPr>
            </a:pPr>
            <a:r>
              <a:rPr>
                <a:solidFill>
                  <a:srgbClr val="FFFFFF"/>
                </a:solidFill>
              </a:rPr>
              <a:t>“And I, if I be lifted up from the earth, will draw all </a:t>
            </a:r>
            <a:r>
              <a:rPr i="1">
                <a:solidFill>
                  <a:srgbClr val="FFFFFF"/>
                </a:solidFill>
              </a:rPr>
              <a:t>men</a:t>
            </a:r>
            <a:r>
              <a:rPr>
                <a:solidFill>
                  <a:srgbClr val="FFFFFF"/>
                </a:solidFill>
              </a:rPr>
              <a:t> unto me. This he said, signifying what death he should die” (Joh. 12:32-33).</a:t>
            </a:r>
          </a:p>
        </p:txBody>
      </p:sp>
      <p:pic>
        <p:nvPicPr>
          <p:cNvPr id="607" name="The_Brazen_Serpent_(crop).jpg" descr="The_Brazen_Serpent_(crop).jpg"/>
          <p:cNvPicPr>
            <a:picLocks noChangeAspect="1"/>
          </p:cNvPicPr>
          <p:nvPr/>
        </p:nvPicPr>
        <p:blipFill>
          <a:blip r:embed="rId2"/>
          <a:srcRect/>
          <a:stretch>
            <a:fillRect/>
          </a:stretch>
        </p:blipFill>
        <p:spPr>
          <a:xfrm>
            <a:off x="8555008" y="5021190"/>
            <a:ext cx="3543160" cy="4056529"/>
          </a:xfrm>
          <a:prstGeom prst="rect">
            <a:avLst/>
          </a:prstGeom>
          <a:ln w="12700">
            <a:miter lim="400000"/>
          </a:ln>
        </p:spPr>
      </p:pic>
      <p:pic>
        <p:nvPicPr>
          <p:cNvPr id="608" name="Cross.jpg" descr="Cross.jpg"/>
          <p:cNvPicPr>
            <a:picLocks noChangeAspect="1"/>
          </p:cNvPicPr>
          <p:nvPr/>
        </p:nvPicPr>
        <p:blipFill>
          <a:blip r:embed="rId3"/>
          <a:srcRect r="42345"/>
          <a:stretch>
            <a:fillRect/>
          </a:stretch>
        </p:blipFill>
        <p:spPr>
          <a:xfrm>
            <a:off x="6079033" y="726749"/>
            <a:ext cx="4061302" cy="4836567"/>
          </a:xfrm>
          <a:prstGeom prst="rect">
            <a:avLst/>
          </a:prstGeom>
          <a:ln w="12700">
            <a:miter lim="400000"/>
          </a:ln>
        </p:spPr>
      </p:pic>
    </p:spTree>
  </p:cSld>
  <p:clrMapOvr>
    <a:masterClrMapping/>
  </p:clrMapOvr>
  <p:transition spd="med"/>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0" name="(3) The offer of healing was to be proclaimed to all.…"/>
          <p:cNvSpPr txBox="1"/>
          <p:nvPr/>
        </p:nvSpPr>
        <p:spPr>
          <a:xfrm>
            <a:off x="815147" y="1144957"/>
            <a:ext cx="4933683" cy="7738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a:lnSpc>
                <a:spcPct val="110000"/>
              </a:lnSpc>
              <a:defRPr sz="3400" cap="none">
                <a:solidFill>
                  <a:srgbClr val="94E3FE"/>
                </a:solidFill>
              </a:defRPr>
            </a:pPr>
            <a:r>
              <a:t>(3) The offer of healing was to be proclaimed to all. </a:t>
            </a:r>
          </a:p>
          <a:p>
            <a:pPr algn="l">
              <a:lnSpc>
                <a:spcPct val="110000"/>
              </a:lnSpc>
              <a:defRPr sz="3400" cap="none">
                <a:solidFill>
                  <a:srgbClr val="94E3FE"/>
                </a:solidFill>
              </a:defRPr>
            </a:pPr>
            <a:endParaRPr/>
          </a:p>
          <a:p>
            <a:pPr algn="l">
              <a:lnSpc>
                <a:spcPct val="110000"/>
              </a:lnSpc>
              <a:defRPr sz="3400" cap="none">
                <a:solidFill>
                  <a:srgbClr val="94E3FE"/>
                </a:solidFill>
              </a:defRPr>
            </a:pPr>
            <a:r>
              <a:rPr>
                <a:solidFill>
                  <a:srgbClr val="FFFFFF"/>
                </a:solidFill>
              </a:rPr>
              <a:t>“And he said unto them, Go ye into all the world, and preach the gospel to every creature” (Mr. 16:15).</a:t>
            </a:r>
          </a:p>
        </p:txBody>
      </p:sp>
      <p:pic>
        <p:nvPicPr>
          <p:cNvPr id="611" name="The_Brazen_Serpent_(crop).jpg" descr="The_Brazen_Serpent_(crop).jpg"/>
          <p:cNvPicPr>
            <a:picLocks noChangeAspect="1"/>
          </p:cNvPicPr>
          <p:nvPr/>
        </p:nvPicPr>
        <p:blipFill>
          <a:blip r:embed="rId2"/>
          <a:srcRect/>
          <a:stretch>
            <a:fillRect/>
          </a:stretch>
        </p:blipFill>
        <p:spPr>
          <a:xfrm>
            <a:off x="8555008" y="5021190"/>
            <a:ext cx="3543160" cy="4056529"/>
          </a:xfrm>
          <a:prstGeom prst="rect">
            <a:avLst/>
          </a:prstGeom>
          <a:ln w="12700">
            <a:miter lim="400000"/>
          </a:ln>
        </p:spPr>
      </p:pic>
      <p:pic>
        <p:nvPicPr>
          <p:cNvPr id="612" name="Cross.jpg" descr="Cross.jpg"/>
          <p:cNvPicPr>
            <a:picLocks noChangeAspect="1"/>
          </p:cNvPicPr>
          <p:nvPr/>
        </p:nvPicPr>
        <p:blipFill>
          <a:blip r:embed="rId3"/>
          <a:srcRect r="42345"/>
          <a:stretch>
            <a:fillRect/>
          </a:stretch>
        </p:blipFill>
        <p:spPr>
          <a:xfrm>
            <a:off x="6079033" y="726749"/>
            <a:ext cx="4061302" cy="4836567"/>
          </a:xfrm>
          <a:prstGeom prst="rect">
            <a:avLst/>
          </a:prstGeom>
          <a:ln w="12700">
            <a:miter lim="400000"/>
          </a:ln>
        </p:spPr>
      </p:pic>
    </p:spTree>
  </p:cSld>
  <p:clrMapOvr>
    <a:masterClrMapping/>
  </p:clrMapOvr>
  <p:transition spd="med"/>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 name="(4) The healing was available for all, but it had to be individually received.…"/>
          <p:cNvSpPr txBox="1"/>
          <p:nvPr/>
        </p:nvSpPr>
        <p:spPr>
          <a:xfrm>
            <a:off x="815147" y="1144957"/>
            <a:ext cx="5018316" cy="775126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a:lnSpc>
                <a:spcPct val="110000"/>
              </a:lnSpc>
              <a:defRPr sz="3400" cap="none">
                <a:solidFill>
                  <a:srgbClr val="94E3FE"/>
                </a:solidFill>
              </a:defRPr>
            </a:pPr>
            <a:r>
              <a:t>(4) The healing was available for all, but it had to be individually received. </a:t>
            </a:r>
          </a:p>
          <a:p>
            <a:pPr algn="l">
              <a:lnSpc>
                <a:spcPct val="110000"/>
              </a:lnSpc>
              <a:defRPr sz="3400" cap="none">
                <a:solidFill>
                  <a:srgbClr val="94E3FE"/>
                </a:solidFill>
              </a:defRPr>
            </a:pPr>
            <a:endParaRPr/>
          </a:p>
          <a:p>
            <a:pPr algn="l">
              <a:lnSpc>
                <a:spcPct val="110000"/>
              </a:lnSpc>
              <a:defRPr sz="3400" cap="none">
                <a:solidFill>
                  <a:srgbClr val="FFFFFF"/>
                </a:solidFill>
              </a:defRPr>
            </a:pPr>
            <a:r>
              <a:t>“whosoever believeth in him should not perish, but have everlasting life” (John 3:16). “And ye will not come to me, that ye might have life” (John 5:40).</a:t>
            </a:r>
          </a:p>
        </p:txBody>
      </p:sp>
      <p:pic>
        <p:nvPicPr>
          <p:cNvPr id="615" name="The_Brazen_Serpent_(crop).jpg" descr="The_Brazen_Serpent_(crop).jpg"/>
          <p:cNvPicPr>
            <a:picLocks noChangeAspect="1"/>
          </p:cNvPicPr>
          <p:nvPr/>
        </p:nvPicPr>
        <p:blipFill>
          <a:blip r:embed="rId2"/>
          <a:srcRect/>
          <a:stretch>
            <a:fillRect/>
          </a:stretch>
        </p:blipFill>
        <p:spPr>
          <a:xfrm>
            <a:off x="8555008" y="5021190"/>
            <a:ext cx="3543160" cy="4056529"/>
          </a:xfrm>
          <a:prstGeom prst="rect">
            <a:avLst/>
          </a:prstGeom>
          <a:ln w="12700">
            <a:miter lim="400000"/>
          </a:ln>
        </p:spPr>
      </p:pic>
      <p:pic>
        <p:nvPicPr>
          <p:cNvPr id="616" name="Cross.jpg" descr="Cross.jpg"/>
          <p:cNvPicPr>
            <a:picLocks noChangeAspect="1"/>
          </p:cNvPicPr>
          <p:nvPr/>
        </p:nvPicPr>
        <p:blipFill>
          <a:blip r:embed="rId3"/>
          <a:srcRect r="42345"/>
          <a:stretch>
            <a:fillRect/>
          </a:stretch>
        </p:blipFill>
        <p:spPr>
          <a:xfrm>
            <a:off x="6079033" y="726749"/>
            <a:ext cx="4061302" cy="4836567"/>
          </a:xfrm>
          <a:prstGeom prst="rect">
            <a:avLst/>
          </a:prstGeom>
          <a:ln w="12700">
            <a:miter lim="400000"/>
          </a:ln>
        </p:spPr>
      </p:pic>
    </p:spTree>
  </p:cSld>
  <p:clrMapOvr>
    <a:masterClrMapping/>
  </p:clrMapOvr>
  <p:transition spd="med"/>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8" name="(5) The sinner had to confess and pray (“we have sinned” and “pray unto the Lord” Nu. 21:7). This is repentance and calling on the Lord .…"/>
          <p:cNvSpPr txBox="1"/>
          <p:nvPr/>
        </p:nvSpPr>
        <p:spPr>
          <a:xfrm>
            <a:off x="815147" y="1013866"/>
            <a:ext cx="5273279" cy="81434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lnSpcReduction="10000"/>
          </a:bodyPr>
          <a:lstStyle/>
          <a:p>
            <a:pPr algn="l" defTabSz="578358">
              <a:lnSpc>
                <a:spcPct val="110000"/>
              </a:lnSpc>
              <a:defRPr sz="3366" cap="none">
                <a:solidFill>
                  <a:srgbClr val="94E3FE"/>
                </a:solidFill>
              </a:defRPr>
            </a:pPr>
            <a:r>
              <a:t>(5) The sinner had to confess and pray (“we have sinned” and “pray unto the Lord” Nu. 21:7). This is repentance and calling on the Lord .</a:t>
            </a:r>
          </a:p>
          <a:p>
            <a:pPr algn="l" defTabSz="578358">
              <a:lnSpc>
                <a:spcPct val="110000"/>
              </a:lnSpc>
              <a:defRPr sz="3366" cap="none">
                <a:solidFill>
                  <a:srgbClr val="94E3FE"/>
                </a:solidFill>
              </a:defRPr>
            </a:pPr>
            <a:endParaRPr/>
          </a:p>
          <a:p>
            <a:pPr algn="l" defTabSz="578358">
              <a:lnSpc>
                <a:spcPct val="110000"/>
              </a:lnSpc>
              <a:defRPr sz="3366" cap="none">
                <a:solidFill>
                  <a:srgbClr val="94E3FE"/>
                </a:solidFill>
              </a:defRPr>
            </a:pPr>
            <a:r>
              <a:rPr>
                <a:solidFill>
                  <a:srgbClr val="FFFFFF"/>
                </a:solidFill>
              </a:rPr>
              <a:t>“God now commandeth all men everywhere to repent”</a:t>
            </a:r>
            <a:r>
              <a:t> (Ac. 17:30). </a:t>
            </a:r>
          </a:p>
          <a:p>
            <a:pPr algn="l" defTabSz="578358">
              <a:lnSpc>
                <a:spcPct val="110000"/>
              </a:lnSpc>
              <a:defRPr sz="3366" cap="none">
                <a:solidFill>
                  <a:srgbClr val="94E3FE"/>
                </a:solidFill>
              </a:defRPr>
            </a:pPr>
            <a:endParaRPr/>
          </a:p>
          <a:p>
            <a:pPr algn="l" defTabSz="578358">
              <a:lnSpc>
                <a:spcPct val="110000"/>
              </a:lnSpc>
              <a:defRPr sz="3366" cap="none">
                <a:solidFill>
                  <a:srgbClr val="94E3FE"/>
                </a:solidFill>
              </a:defRPr>
            </a:pPr>
            <a:r>
              <a:rPr>
                <a:solidFill>
                  <a:srgbClr val="FFFFFF"/>
                </a:solidFill>
              </a:rPr>
              <a:t>“whosoever shall call upon the name of the Lord shall be saved”</a:t>
            </a:r>
            <a:r>
              <a:t> (Ro. 10:13).</a:t>
            </a:r>
          </a:p>
        </p:txBody>
      </p:sp>
      <p:pic>
        <p:nvPicPr>
          <p:cNvPr id="619" name="The_Brazen_Serpent_(crop).jpg" descr="The_Brazen_Serpent_(crop).jpg"/>
          <p:cNvPicPr>
            <a:picLocks noChangeAspect="1"/>
          </p:cNvPicPr>
          <p:nvPr/>
        </p:nvPicPr>
        <p:blipFill>
          <a:blip r:embed="rId2"/>
          <a:srcRect/>
          <a:stretch>
            <a:fillRect/>
          </a:stretch>
        </p:blipFill>
        <p:spPr>
          <a:xfrm>
            <a:off x="8555008" y="5021190"/>
            <a:ext cx="3543160" cy="4056529"/>
          </a:xfrm>
          <a:prstGeom prst="rect">
            <a:avLst/>
          </a:prstGeom>
          <a:ln w="12700">
            <a:miter lim="400000"/>
          </a:ln>
        </p:spPr>
      </p:pic>
      <p:pic>
        <p:nvPicPr>
          <p:cNvPr id="620" name="Cross.jpg" descr="Cross.jpg"/>
          <p:cNvPicPr>
            <a:picLocks noChangeAspect="1"/>
          </p:cNvPicPr>
          <p:nvPr/>
        </p:nvPicPr>
        <p:blipFill>
          <a:blip r:embed="rId3"/>
          <a:srcRect r="42345"/>
          <a:stretch>
            <a:fillRect/>
          </a:stretch>
        </p:blipFill>
        <p:spPr>
          <a:xfrm>
            <a:off x="6079033" y="726749"/>
            <a:ext cx="4061302" cy="4836567"/>
          </a:xfrm>
          <a:prstGeom prst="rect">
            <a:avLst/>
          </a:prstGeom>
          <a:ln w="12700">
            <a:miter lim="400000"/>
          </a:ln>
        </p:spPr>
      </p:pic>
    </p:spTree>
  </p:cSld>
  <p:clrMapOvr>
    <a:masterClrMapping/>
  </p:clrMapOvr>
  <p:transition spd="med"/>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2" name="(6) There was no other remedy.…"/>
          <p:cNvSpPr txBox="1"/>
          <p:nvPr/>
        </p:nvSpPr>
        <p:spPr>
          <a:xfrm>
            <a:off x="815147" y="1013866"/>
            <a:ext cx="5273279" cy="81434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a:lnSpc>
                <a:spcPct val="110000"/>
              </a:lnSpc>
              <a:defRPr sz="3400" cap="none">
                <a:solidFill>
                  <a:srgbClr val="94E3FE"/>
                </a:solidFill>
              </a:defRPr>
            </a:pPr>
            <a:r>
              <a:t>(6) There was no other remedy. </a:t>
            </a:r>
          </a:p>
          <a:p>
            <a:pPr algn="l">
              <a:lnSpc>
                <a:spcPct val="110000"/>
              </a:lnSpc>
              <a:defRPr sz="3400" cap="none">
                <a:solidFill>
                  <a:srgbClr val="94E3FE"/>
                </a:solidFill>
              </a:defRPr>
            </a:pPr>
            <a:endParaRPr/>
          </a:p>
          <a:p>
            <a:pPr algn="l">
              <a:lnSpc>
                <a:spcPct val="110000"/>
              </a:lnSpc>
              <a:defRPr sz="3400" cap="none">
                <a:solidFill>
                  <a:srgbClr val="FFFFFF"/>
                </a:solidFill>
              </a:defRPr>
            </a:pPr>
            <a:r>
              <a:t>“Neither is there salvation in any other: for there is none other name under heaven given among men, whereby we must be saved” (Acts 4:12).</a:t>
            </a:r>
          </a:p>
        </p:txBody>
      </p:sp>
      <p:pic>
        <p:nvPicPr>
          <p:cNvPr id="623" name="The_Brazen_Serpent_(crop).jpg" descr="The_Brazen_Serpent_(crop).jpg"/>
          <p:cNvPicPr>
            <a:picLocks noChangeAspect="1"/>
          </p:cNvPicPr>
          <p:nvPr/>
        </p:nvPicPr>
        <p:blipFill>
          <a:blip r:embed="rId2"/>
          <a:srcRect/>
          <a:stretch>
            <a:fillRect/>
          </a:stretch>
        </p:blipFill>
        <p:spPr>
          <a:xfrm>
            <a:off x="8555008" y="5021190"/>
            <a:ext cx="3543160" cy="4056529"/>
          </a:xfrm>
          <a:prstGeom prst="rect">
            <a:avLst/>
          </a:prstGeom>
          <a:ln w="12700">
            <a:miter lim="400000"/>
          </a:ln>
        </p:spPr>
      </p:pic>
      <p:pic>
        <p:nvPicPr>
          <p:cNvPr id="624" name="Cross.jpg" descr="Cross.jpg"/>
          <p:cNvPicPr>
            <a:picLocks noChangeAspect="1"/>
          </p:cNvPicPr>
          <p:nvPr/>
        </p:nvPicPr>
        <p:blipFill>
          <a:blip r:embed="rId3"/>
          <a:srcRect r="42345"/>
          <a:stretch>
            <a:fillRect/>
          </a:stretch>
        </p:blipFill>
        <p:spPr>
          <a:xfrm>
            <a:off x="6079033" y="726749"/>
            <a:ext cx="4061302" cy="4836567"/>
          </a:xfrm>
          <a:prstGeom prst="rect">
            <a:avLst/>
          </a:prstGeom>
          <a:ln w="12700">
            <a:miter lim="400000"/>
          </a:ln>
        </p:spPr>
      </p:pic>
    </p:spTree>
  </p:cSld>
  <p:clrMapOvr>
    <a:masterClrMapping/>
  </p:clrMapOvr>
  <p:transition spd="med"/>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6" name="(7) The healing was immediate, sure, and permanent.…"/>
          <p:cNvSpPr txBox="1"/>
          <p:nvPr/>
        </p:nvSpPr>
        <p:spPr>
          <a:xfrm>
            <a:off x="815147" y="1013866"/>
            <a:ext cx="5273279" cy="81434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lnSpcReduction="10000"/>
          </a:bodyPr>
          <a:lstStyle/>
          <a:p>
            <a:pPr algn="l" defTabSz="578358">
              <a:lnSpc>
                <a:spcPct val="110000"/>
              </a:lnSpc>
              <a:defRPr sz="3366" cap="none">
                <a:solidFill>
                  <a:srgbClr val="94E3FE"/>
                </a:solidFill>
              </a:defRPr>
            </a:pPr>
            <a:r>
              <a:t>(7) The healing was immediate, sure, and permanent. </a:t>
            </a:r>
          </a:p>
          <a:p>
            <a:pPr algn="l" defTabSz="578358">
              <a:lnSpc>
                <a:spcPct val="110000"/>
              </a:lnSpc>
              <a:defRPr sz="3366" cap="none">
                <a:solidFill>
                  <a:srgbClr val="94E3FE"/>
                </a:solidFill>
              </a:defRPr>
            </a:pPr>
            <a:endParaRPr/>
          </a:p>
          <a:p>
            <a:pPr algn="l" defTabSz="578358">
              <a:lnSpc>
                <a:spcPct val="110000"/>
              </a:lnSpc>
              <a:defRPr sz="3366" cap="none">
                <a:solidFill>
                  <a:srgbClr val="FFFFFF"/>
                </a:solidFill>
              </a:defRPr>
            </a:pPr>
            <a:r>
              <a:t>“For by one offering he hath perfected for ever them that are sanctified” (Heb. 10:14). </a:t>
            </a:r>
          </a:p>
          <a:p>
            <a:pPr algn="l" defTabSz="578358">
              <a:lnSpc>
                <a:spcPct val="110000"/>
              </a:lnSpc>
              <a:defRPr sz="3366" cap="none">
                <a:solidFill>
                  <a:srgbClr val="FFFFFF"/>
                </a:solidFill>
              </a:defRPr>
            </a:pPr>
            <a:endParaRPr/>
          </a:p>
          <a:p>
            <a:pPr algn="l" defTabSz="578358">
              <a:lnSpc>
                <a:spcPct val="110000"/>
              </a:lnSpc>
              <a:defRPr sz="3366" cap="none">
                <a:solidFill>
                  <a:srgbClr val="FFFFFF"/>
                </a:solidFill>
              </a:defRPr>
            </a:pPr>
            <a:r>
              <a:t>“Therefore if any man </a:t>
            </a:r>
            <a:r>
              <a:rPr i="1"/>
              <a:t>be</a:t>
            </a:r>
            <a:r>
              <a:t> in Christ, </a:t>
            </a:r>
            <a:r>
              <a:rPr i="1"/>
              <a:t>he is</a:t>
            </a:r>
            <a:r>
              <a:t> a new creature: old things are passed away; behold, all things are become new” (2 Cor. 5:17).</a:t>
            </a:r>
          </a:p>
        </p:txBody>
      </p:sp>
      <p:pic>
        <p:nvPicPr>
          <p:cNvPr id="627" name="The_Brazen_Serpent_(crop).jpg" descr="The_Brazen_Serpent_(crop).jpg"/>
          <p:cNvPicPr>
            <a:picLocks noChangeAspect="1"/>
          </p:cNvPicPr>
          <p:nvPr/>
        </p:nvPicPr>
        <p:blipFill>
          <a:blip r:embed="rId2"/>
          <a:srcRect/>
          <a:stretch>
            <a:fillRect/>
          </a:stretch>
        </p:blipFill>
        <p:spPr>
          <a:xfrm>
            <a:off x="8555008" y="5021190"/>
            <a:ext cx="3543160" cy="4056529"/>
          </a:xfrm>
          <a:prstGeom prst="rect">
            <a:avLst/>
          </a:prstGeom>
          <a:ln w="12700">
            <a:miter lim="400000"/>
          </a:ln>
        </p:spPr>
      </p:pic>
      <p:pic>
        <p:nvPicPr>
          <p:cNvPr id="628" name="Cross.jpg" descr="Cross.jpg"/>
          <p:cNvPicPr>
            <a:picLocks noChangeAspect="1"/>
          </p:cNvPicPr>
          <p:nvPr/>
        </p:nvPicPr>
        <p:blipFill>
          <a:blip r:embed="rId3"/>
          <a:srcRect r="42345"/>
          <a:stretch>
            <a:fillRect/>
          </a:stretch>
        </p:blipFill>
        <p:spPr>
          <a:xfrm>
            <a:off x="6079033" y="726749"/>
            <a:ext cx="4061302" cy="4836567"/>
          </a:xfrm>
          <a:prstGeom prst="rect">
            <a:avLst/>
          </a:prstGeom>
          <a:ln w="12700">
            <a:miter lim="400000"/>
          </a:ln>
        </p:spPr>
      </p:pic>
    </p:spTree>
  </p:cSld>
  <p:clrMapOvr>
    <a:masterClrMapping/>
  </p:clrMapOvr>
  <p:transition spd="med"/>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0" name="Compassing Edom…"/>
          <p:cNvSpPr txBox="1"/>
          <p:nvPr/>
        </p:nvSpPr>
        <p:spPr>
          <a:xfrm>
            <a:off x="922896" y="1050302"/>
            <a:ext cx="4899498" cy="805939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a:lnSpc>
                <a:spcPct val="110000"/>
              </a:lnSpc>
              <a:defRPr sz="3400" cap="none">
                <a:solidFill>
                  <a:srgbClr val="FFFFFF"/>
                </a:solidFill>
              </a:defRPr>
            </a:pPr>
            <a:r>
              <a:t>Compassing Edom</a:t>
            </a:r>
          </a:p>
          <a:p>
            <a:pPr algn="l">
              <a:lnSpc>
                <a:spcPct val="110000"/>
              </a:lnSpc>
              <a:defRPr sz="3400" cap="none">
                <a:solidFill>
                  <a:srgbClr val="94E3FE"/>
                </a:solidFill>
              </a:defRPr>
            </a:pPr>
            <a:endParaRPr/>
          </a:p>
          <a:p>
            <a:pPr algn="l">
              <a:lnSpc>
                <a:spcPct val="110000"/>
              </a:lnSpc>
              <a:defRPr sz="3400" cap="none">
                <a:solidFill>
                  <a:srgbClr val="94E3FE"/>
                </a:solidFill>
              </a:defRPr>
            </a:pPr>
            <a:r>
              <a:t>Israel sent word from Kadesh to the king of Edom, seeking permission to travel through their land, appealing to them as brethren, describing their difficult journey and promising not to harm their fields or vineyards (Nu. 20:14-17).</a:t>
            </a:r>
          </a:p>
        </p:txBody>
      </p:sp>
      <p:pic>
        <p:nvPicPr>
          <p:cNvPr id="631" name="israel journeys around edom.jpeg" descr="israel journeys around edom.jpeg"/>
          <p:cNvPicPr>
            <a:picLocks noChangeAspect="1"/>
          </p:cNvPicPr>
          <p:nvPr/>
        </p:nvPicPr>
        <p:blipFill>
          <a:blip r:embed="rId2"/>
          <a:srcRect l="71" t="1580" r="71" b="44085"/>
          <a:stretch>
            <a:fillRect/>
          </a:stretch>
        </p:blipFill>
        <p:spPr>
          <a:xfrm>
            <a:off x="6243701" y="1675814"/>
            <a:ext cx="5842595" cy="4656053"/>
          </a:xfrm>
          <a:prstGeom prst="rect">
            <a:avLst/>
          </a:prstGeom>
          <a:ln w="12700">
            <a:miter lim="400000"/>
          </a:ln>
        </p:spPr>
      </p:pic>
      <p:sp>
        <p:nvSpPr>
          <p:cNvPr id="632" name="kadesh"/>
          <p:cNvSpPr txBox="1"/>
          <p:nvPr/>
        </p:nvSpPr>
        <p:spPr>
          <a:xfrm>
            <a:off x="6276423" y="5445117"/>
            <a:ext cx="1401367" cy="5207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400">
                <a:solidFill>
                  <a:srgbClr val="FFFFFF"/>
                </a:solidFill>
              </a:defRPr>
            </a:lvl1pPr>
          </a:lstStyle>
          <a:p>
            <a:r>
              <a:t>kadesh</a:t>
            </a:r>
          </a:p>
        </p:txBody>
      </p:sp>
      <p:sp>
        <p:nvSpPr>
          <p:cNvPr id="633" name="edom"/>
          <p:cNvSpPr txBox="1"/>
          <p:nvPr/>
        </p:nvSpPr>
        <p:spPr>
          <a:xfrm>
            <a:off x="9906082" y="4949244"/>
            <a:ext cx="1562101" cy="6319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800">
                <a:solidFill>
                  <a:srgbClr val="FFFFFF"/>
                </a:solidFill>
              </a:defRPr>
            </a:lvl1pPr>
          </a:lstStyle>
          <a:p>
            <a:r>
              <a:t>edom</a:t>
            </a:r>
          </a:p>
        </p:txBody>
      </p:sp>
    </p:spTree>
  </p:cSld>
  <p:clrMapOvr>
    <a:masterClrMapping/>
  </p:clrMapOvr>
  <p:transition spd="med"/>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5" name="Israel asked to travel through Edom on the King’s Highway (Nu. 20:17)."/>
          <p:cNvSpPr txBox="1"/>
          <p:nvPr/>
        </p:nvSpPr>
        <p:spPr>
          <a:xfrm>
            <a:off x="894595" y="1726831"/>
            <a:ext cx="4368679" cy="632533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gn="l">
              <a:lnSpc>
                <a:spcPct val="110000"/>
              </a:lnSpc>
              <a:defRPr sz="3400" cap="none">
                <a:solidFill>
                  <a:srgbClr val="94E3FE"/>
                </a:solidFill>
              </a:defRPr>
            </a:lvl1pPr>
          </a:lstStyle>
          <a:p>
            <a:r>
              <a:t>Israel asked to travel through Edom on the King’s Highway (Nu. 20:17).</a:t>
            </a:r>
          </a:p>
        </p:txBody>
      </p:sp>
      <p:pic>
        <p:nvPicPr>
          <p:cNvPr id="636" name="israel journeys around edom.jpeg" descr="israel journeys around edom.jpeg"/>
          <p:cNvPicPr>
            <a:picLocks noChangeAspect="1"/>
          </p:cNvPicPr>
          <p:nvPr/>
        </p:nvPicPr>
        <p:blipFill>
          <a:blip r:embed="rId2"/>
          <a:srcRect b="43947"/>
          <a:stretch>
            <a:fillRect/>
          </a:stretch>
        </p:blipFill>
        <p:spPr>
          <a:xfrm>
            <a:off x="6154867" y="1828214"/>
            <a:ext cx="5850930" cy="4803360"/>
          </a:xfrm>
          <a:prstGeom prst="rect">
            <a:avLst/>
          </a:prstGeom>
          <a:ln w="12700">
            <a:miter lim="400000"/>
          </a:ln>
        </p:spPr>
      </p:pic>
      <p:sp>
        <p:nvSpPr>
          <p:cNvPr id="637" name="kadesh"/>
          <p:cNvSpPr txBox="1"/>
          <p:nvPr/>
        </p:nvSpPr>
        <p:spPr>
          <a:xfrm>
            <a:off x="6164222" y="5852583"/>
            <a:ext cx="1401367" cy="5207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400">
                <a:solidFill>
                  <a:srgbClr val="FFFFFF"/>
                </a:solidFill>
              </a:defRPr>
            </a:lvl1pPr>
          </a:lstStyle>
          <a:p>
            <a:r>
              <a:t>kadesh</a:t>
            </a:r>
          </a:p>
        </p:txBody>
      </p:sp>
      <p:sp>
        <p:nvSpPr>
          <p:cNvPr id="638" name="edom"/>
          <p:cNvSpPr txBox="1"/>
          <p:nvPr/>
        </p:nvSpPr>
        <p:spPr>
          <a:xfrm>
            <a:off x="9821416" y="5931377"/>
            <a:ext cx="1562101" cy="6319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800">
                <a:solidFill>
                  <a:srgbClr val="FFFFFF"/>
                </a:solidFill>
              </a:defRPr>
            </a:lvl1pPr>
          </a:lstStyle>
          <a:p>
            <a:r>
              <a:t>edom</a:t>
            </a:r>
          </a:p>
        </p:txBody>
      </p:sp>
      <p:sp>
        <p:nvSpPr>
          <p:cNvPr id="639" name="king’s Highway"/>
          <p:cNvSpPr txBox="1"/>
          <p:nvPr/>
        </p:nvSpPr>
        <p:spPr>
          <a:xfrm rot="16875917">
            <a:off x="9324371" y="3987654"/>
            <a:ext cx="3035353" cy="48449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2600">
                <a:solidFill>
                  <a:srgbClr val="FFFFFF"/>
                </a:solidFill>
              </a:defRPr>
            </a:lvl1pPr>
          </a:lstStyle>
          <a:p>
            <a:r>
              <a:t>king’s Highway</a:t>
            </a:r>
          </a:p>
        </p:txBody>
      </p:sp>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2" name="Pictorial Bible copy.jpeg" descr="Pictorial Bible copy.jpeg"/>
          <p:cNvPicPr>
            <a:picLocks noChangeAspect="1"/>
          </p:cNvPicPr>
          <p:nvPr/>
        </p:nvPicPr>
        <p:blipFill>
          <a:blip r:embed="rId2"/>
          <a:stretch>
            <a:fillRect/>
          </a:stretch>
        </p:blipFill>
        <p:spPr>
          <a:xfrm>
            <a:off x="822515" y="616886"/>
            <a:ext cx="11359770" cy="8519828"/>
          </a:xfrm>
          <a:prstGeom prst="rect">
            <a:avLst/>
          </a:prstGeom>
          <a:ln w="12700">
            <a:miter lim="400000"/>
          </a:ln>
        </p:spPr>
      </p:pic>
    </p:spTree>
  </p:cSld>
  <p:clrMapOvr>
    <a:masterClrMapping/>
  </p:clrMapOvr>
  <p:transition spd="med"/>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1" name="The king of Edom answered roughly and threatened violence if Israel entered his land (Nu. 20:18-21).…"/>
          <p:cNvSpPr txBox="1"/>
          <p:nvPr/>
        </p:nvSpPr>
        <p:spPr>
          <a:xfrm>
            <a:off x="914429" y="1647202"/>
            <a:ext cx="5165702" cy="787861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a:lnSpc>
                <a:spcPct val="110000"/>
              </a:lnSpc>
              <a:defRPr sz="3400" cap="none">
                <a:solidFill>
                  <a:srgbClr val="94E3FE"/>
                </a:solidFill>
              </a:defRPr>
            </a:pPr>
            <a:r>
              <a:t>The king of Edom answered roughly and threatened violence if Israel entered his land (Nu. 20:18-21). </a:t>
            </a:r>
          </a:p>
          <a:p>
            <a:pPr algn="l">
              <a:lnSpc>
                <a:spcPct val="110000"/>
              </a:lnSpc>
              <a:defRPr sz="3400" cap="none">
                <a:solidFill>
                  <a:srgbClr val="94E3FE"/>
                </a:solidFill>
              </a:defRPr>
            </a:pPr>
            <a:endParaRPr/>
          </a:p>
          <a:p>
            <a:pPr algn="l">
              <a:lnSpc>
                <a:spcPct val="110000"/>
              </a:lnSpc>
              <a:defRPr sz="3400" cap="none">
                <a:solidFill>
                  <a:srgbClr val="94E3FE"/>
                </a:solidFill>
              </a:defRPr>
            </a:pPr>
            <a:r>
              <a:t>Edom bore Esau’s grudge against Israel and was an enemy of Israel throughout her existence. </a:t>
            </a:r>
          </a:p>
        </p:txBody>
      </p:sp>
      <p:pic>
        <p:nvPicPr>
          <p:cNvPr id="642" name="israel journeys around edom.jpeg" descr="israel journeys around edom.jpeg"/>
          <p:cNvPicPr>
            <a:picLocks noChangeAspect="1"/>
          </p:cNvPicPr>
          <p:nvPr/>
        </p:nvPicPr>
        <p:blipFill>
          <a:blip r:embed="rId2"/>
          <a:srcRect b="43947"/>
          <a:stretch>
            <a:fillRect/>
          </a:stretch>
        </p:blipFill>
        <p:spPr>
          <a:xfrm>
            <a:off x="6154867" y="1828214"/>
            <a:ext cx="5850930" cy="4803360"/>
          </a:xfrm>
          <a:prstGeom prst="rect">
            <a:avLst/>
          </a:prstGeom>
          <a:ln w="12700">
            <a:miter lim="400000"/>
          </a:ln>
        </p:spPr>
      </p:pic>
      <p:sp>
        <p:nvSpPr>
          <p:cNvPr id="643" name="kadesh"/>
          <p:cNvSpPr txBox="1"/>
          <p:nvPr/>
        </p:nvSpPr>
        <p:spPr>
          <a:xfrm>
            <a:off x="6164222" y="5852583"/>
            <a:ext cx="1401367" cy="5207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400">
                <a:solidFill>
                  <a:srgbClr val="FFFFFF"/>
                </a:solidFill>
              </a:defRPr>
            </a:lvl1pPr>
          </a:lstStyle>
          <a:p>
            <a:r>
              <a:t>kadesh</a:t>
            </a:r>
          </a:p>
        </p:txBody>
      </p:sp>
      <p:sp>
        <p:nvSpPr>
          <p:cNvPr id="644" name="edom"/>
          <p:cNvSpPr txBox="1"/>
          <p:nvPr/>
        </p:nvSpPr>
        <p:spPr>
          <a:xfrm>
            <a:off x="9821416" y="5931377"/>
            <a:ext cx="1562101" cy="6319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800">
                <a:solidFill>
                  <a:srgbClr val="FFFFFF"/>
                </a:solidFill>
              </a:defRPr>
            </a:lvl1pPr>
          </a:lstStyle>
          <a:p>
            <a:r>
              <a:t>edom</a:t>
            </a:r>
          </a:p>
        </p:txBody>
      </p:sp>
      <p:sp>
        <p:nvSpPr>
          <p:cNvPr id="645" name="king’s Highway"/>
          <p:cNvSpPr txBox="1"/>
          <p:nvPr/>
        </p:nvSpPr>
        <p:spPr>
          <a:xfrm rot="16875917">
            <a:off x="9324371" y="3987654"/>
            <a:ext cx="3035353" cy="48449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2600">
                <a:solidFill>
                  <a:srgbClr val="FFFFFF"/>
                </a:solidFill>
              </a:defRPr>
            </a:lvl1pPr>
          </a:lstStyle>
          <a:p>
            <a:r>
              <a:t>king’s Highway</a:t>
            </a:r>
          </a:p>
        </p:txBody>
      </p:sp>
    </p:spTree>
  </p:cSld>
  <p:clrMapOvr>
    <a:masterClrMapping/>
  </p:clrMapOvr>
  <p:transition spd="med"/>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7" name="Israel had to compass Edom on the east side instead of going up the King’s Highway (Nu. 21:4).…"/>
          <p:cNvSpPr txBox="1"/>
          <p:nvPr/>
        </p:nvSpPr>
        <p:spPr>
          <a:xfrm>
            <a:off x="897496" y="1211169"/>
            <a:ext cx="4352902" cy="805939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a:lnSpc>
                <a:spcPct val="110000"/>
              </a:lnSpc>
              <a:defRPr sz="3400" cap="none">
                <a:solidFill>
                  <a:srgbClr val="94E3FE"/>
                </a:solidFill>
              </a:defRPr>
            </a:pPr>
            <a:r>
              <a:t>Israel had to compass Edom on the east side instead of going up the King’s Highway (Nu. 21:4). </a:t>
            </a:r>
          </a:p>
          <a:p>
            <a:pPr algn="l">
              <a:lnSpc>
                <a:spcPct val="110000"/>
              </a:lnSpc>
              <a:defRPr sz="3400" cap="none">
                <a:solidFill>
                  <a:srgbClr val="94E3FE"/>
                </a:solidFill>
              </a:defRPr>
            </a:pPr>
            <a:endParaRPr/>
          </a:p>
          <a:p>
            <a:pPr algn="l">
              <a:lnSpc>
                <a:spcPct val="110000"/>
              </a:lnSpc>
              <a:defRPr sz="3400" cap="none">
                <a:solidFill>
                  <a:srgbClr val="94E3FE"/>
                </a:solidFill>
              </a:defRPr>
            </a:pPr>
            <a:r>
              <a:t>Israel had to journey south to Ezion-geber then north around the east side of Edom.</a:t>
            </a:r>
          </a:p>
        </p:txBody>
      </p:sp>
      <p:pic>
        <p:nvPicPr>
          <p:cNvPr id="648" name="israel journeys around edom.jpeg" descr="israel journeys around edom.jpeg"/>
          <p:cNvPicPr>
            <a:picLocks noChangeAspect="1"/>
          </p:cNvPicPr>
          <p:nvPr/>
        </p:nvPicPr>
        <p:blipFill>
          <a:blip r:embed="rId2"/>
          <a:stretch>
            <a:fillRect/>
          </a:stretch>
        </p:blipFill>
        <p:spPr>
          <a:xfrm>
            <a:off x="6442734" y="592080"/>
            <a:ext cx="5850929" cy="8569440"/>
          </a:xfrm>
          <a:prstGeom prst="rect">
            <a:avLst/>
          </a:prstGeom>
          <a:ln w="12700">
            <a:miter lim="400000"/>
          </a:ln>
        </p:spPr>
      </p:pic>
      <p:sp>
        <p:nvSpPr>
          <p:cNvPr id="649" name="kadesh"/>
          <p:cNvSpPr txBox="1"/>
          <p:nvPr/>
        </p:nvSpPr>
        <p:spPr>
          <a:xfrm>
            <a:off x="6485956" y="4616450"/>
            <a:ext cx="1401367" cy="5207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400">
                <a:solidFill>
                  <a:srgbClr val="FFFFFF"/>
                </a:solidFill>
              </a:defRPr>
            </a:lvl1pPr>
          </a:lstStyle>
          <a:p>
            <a:r>
              <a:t>kadesh</a:t>
            </a:r>
          </a:p>
        </p:txBody>
      </p:sp>
      <p:sp>
        <p:nvSpPr>
          <p:cNvPr id="650" name="edom"/>
          <p:cNvSpPr txBox="1"/>
          <p:nvPr/>
        </p:nvSpPr>
        <p:spPr>
          <a:xfrm>
            <a:off x="9804482" y="5304844"/>
            <a:ext cx="1562101" cy="6319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800">
                <a:solidFill>
                  <a:srgbClr val="FFFFFF"/>
                </a:solidFill>
              </a:defRPr>
            </a:lvl1pPr>
          </a:lstStyle>
          <a:p>
            <a:r>
              <a:t>edom</a:t>
            </a:r>
          </a:p>
        </p:txBody>
      </p:sp>
      <p:sp>
        <p:nvSpPr>
          <p:cNvPr id="651" name="Satellite Bible Maps"/>
          <p:cNvSpPr txBox="1"/>
          <p:nvPr/>
        </p:nvSpPr>
        <p:spPr>
          <a:xfrm>
            <a:off x="6287598" y="8730930"/>
            <a:ext cx="3244936" cy="67180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2200" cap="none">
                <a:solidFill>
                  <a:srgbClr val="000000"/>
                </a:solidFill>
              </a:defRPr>
            </a:lvl1pPr>
          </a:lstStyle>
          <a:p>
            <a:r>
              <a:t>Satellite Bible Maps</a:t>
            </a:r>
          </a:p>
        </p:txBody>
      </p:sp>
    </p:spTree>
  </p:cSld>
  <p:clrMapOvr>
    <a:masterClrMapping/>
  </p:clrMapOvr>
  <p:transition spd="med"/>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3" name="israel journeys around edom.jpeg" descr="israel journeys around edom.jpeg"/>
          <p:cNvPicPr>
            <a:picLocks noChangeAspect="1"/>
          </p:cNvPicPr>
          <p:nvPr/>
        </p:nvPicPr>
        <p:blipFill>
          <a:blip r:embed="rId2"/>
          <a:stretch>
            <a:fillRect/>
          </a:stretch>
        </p:blipFill>
        <p:spPr>
          <a:xfrm>
            <a:off x="6442734" y="592080"/>
            <a:ext cx="5850929" cy="8569440"/>
          </a:xfrm>
          <a:prstGeom prst="rect">
            <a:avLst/>
          </a:prstGeom>
          <a:ln w="12700">
            <a:miter lim="400000"/>
          </a:ln>
        </p:spPr>
      </p:pic>
      <p:sp>
        <p:nvSpPr>
          <p:cNvPr id="654" name="After 38 years of wandering in the wilderness, Israel crossed the Zared and the Arnon rivers (Nu. 21:10-14)."/>
          <p:cNvSpPr txBox="1"/>
          <p:nvPr/>
        </p:nvSpPr>
        <p:spPr>
          <a:xfrm>
            <a:off x="750831" y="1223569"/>
            <a:ext cx="4993754" cy="828575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gn="l">
              <a:lnSpc>
                <a:spcPct val="110000"/>
              </a:lnSpc>
              <a:defRPr sz="3400" cap="none">
                <a:solidFill>
                  <a:srgbClr val="94E3FE"/>
                </a:solidFill>
              </a:defRPr>
            </a:lvl1pPr>
          </a:lstStyle>
          <a:p>
            <a:r>
              <a:t>After 38 years of wandering in the wilderness, Israel crossed the Zared and the Arnon rivers (Nu. 21:10-14).</a:t>
            </a:r>
          </a:p>
        </p:txBody>
      </p:sp>
      <p:sp>
        <p:nvSpPr>
          <p:cNvPr id="655" name="Satellite Bible Maps"/>
          <p:cNvSpPr txBox="1"/>
          <p:nvPr/>
        </p:nvSpPr>
        <p:spPr>
          <a:xfrm>
            <a:off x="6287598" y="8730930"/>
            <a:ext cx="3244936" cy="67180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2200" cap="none">
                <a:solidFill>
                  <a:srgbClr val="000000"/>
                </a:solidFill>
              </a:defRPr>
            </a:lvl1pPr>
          </a:lstStyle>
          <a:p>
            <a:r>
              <a:t>Satellite Bible Maps</a:t>
            </a:r>
          </a:p>
        </p:txBody>
      </p:sp>
      <p:sp>
        <p:nvSpPr>
          <p:cNvPr id="656" name="arnon"/>
          <p:cNvSpPr txBox="1"/>
          <p:nvPr/>
        </p:nvSpPr>
        <p:spPr>
          <a:xfrm>
            <a:off x="10566472" y="1373716"/>
            <a:ext cx="1278323" cy="5207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400">
                <a:solidFill>
                  <a:srgbClr val="0433FF"/>
                </a:solidFill>
              </a:defRPr>
            </a:lvl1pPr>
          </a:lstStyle>
          <a:p>
            <a:r>
              <a:t>arnon</a:t>
            </a:r>
          </a:p>
        </p:txBody>
      </p:sp>
      <p:sp>
        <p:nvSpPr>
          <p:cNvPr id="657" name="zared"/>
          <p:cNvSpPr txBox="1"/>
          <p:nvPr/>
        </p:nvSpPr>
        <p:spPr>
          <a:xfrm>
            <a:off x="10369705" y="3050423"/>
            <a:ext cx="1278323" cy="5207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400">
                <a:solidFill>
                  <a:srgbClr val="0433FF"/>
                </a:solidFill>
              </a:defRPr>
            </a:lvl1pPr>
          </a:lstStyle>
          <a:p>
            <a:r>
              <a:t>zared</a:t>
            </a:r>
          </a:p>
        </p:txBody>
      </p:sp>
      <p:sp>
        <p:nvSpPr>
          <p:cNvPr id="658" name="moab"/>
          <p:cNvSpPr txBox="1"/>
          <p:nvPr/>
        </p:nvSpPr>
        <p:spPr>
          <a:xfrm>
            <a:off x="10803539" y="1866344"/>
            <a:ext cx="1278322" cy="52093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000">
                <a:solidFill>
                  <a:srgbClr val="FFFFFF"/>
                </a:solidFill>
              </a:defRPr>
            </a:lvl1pPr>
          </a:lstStyle>
          <a:p>
            <a:r>
              <a:t>moab</a:t>
            </a:r>
          </a:p>
        </p:txBody>
      </p:sp>
    </p:spTree>
  </p:cSld>
  <p:clrMapOvr>
    <a:masterClrMapping/>
  </p:clrMapOvr>
  <p:transition spd="med"/>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0" name="“And they journeyed from Oboth, and pitched at Ije-abarim, in the wilderness which is before Moab, toward the sunrising” (Nu 21:11)."/>
          <p:cNvSpPr txBox="1"/>
          <p:nvPr/>
        </p:nvSpPr>
        <p:spPr>
          <a:xfrm>
            <a:off x="931362" y="1041835"/>
            <a:ext cx="4352903" cy="805939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gn="l">
              <a:lnSpc>
                <a:spcPct val="110000"/>
              </a:lnSpc>
              <a:defRPr sz="3400" cap="none">
                <a:solidFill>
                  <a:srgbClr val="FFFFFF"/>
                </a:solidFill>
              </a:defRPr>
            </a:lvl1pPr>
          </a:lstStyle>
          <a:p>
            <a:r>
              <a:t>“And they journeyed from Oboth, and pitched at Ije-abarim, in the wilderness which is before Moab, toward the sunrising” (Nu 21:11).</a:t>
            </a:r>
          </a:p>
        </p:txBody>
      </p:sp>
      <p:pic>
        <p:nvPicPr>
          <p:cNvPr id="661" name="israel journeys around edom.jpeg" descr="israel journeys around edom.jpeg"/>
          <p:cNvPicPr>
            <a:picLocks noChangeAspect="1"/>
          </p:cNvPicPr>
          <p:nvPr/>
        </p:nvPicPr>
        <p:blipFill>
          <a:blip r:embed="rId2"/>
          <a:stretch>
            <a:fillRect/>
          </a:stretch>
        </p:blipFill>
        <p:spPr>
          <a:xfrm>
            <a:off x="6442734" y="592080"/>
            <a:ext cx="5850929" cy="8569440"/>
          </a:xfrm>
          <a:prstGeom prst="rect">
            <a:avLst/>
          </a:prstGeom>
          <a:ln w="12700">
            <a:miter lim="400000"/>
          </a:ln>
        </p:spPr>
      </p:pic>
      <p:sp>
        <p:nvSpPr>
          <p:cNvPr id="662" name="kadesh"/>
          <p:cNvSpPr txBox="1"/>
          <p:nvPr/>
        </p:nvSpPr>
        <p:spPr>
          <a:xfrm>
            <a:off x="6469022" y="4629150"/>
            <a:ext cx="1401367" cy="5207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400">
                <a:solidFill>
                  <a:srgbClr val="FFFFFF"/>
                </a:solidFill>
              </a:defRPr>
            </a:lvl1pPr>
          </a:lstStyle>
          <a:p>
            <a:r>
              <a:t>kadesh</a:t>
            </a:r>
          </a:p>
        </p:txBody>
      </p:sp>
      <p:sp>
        <p:nvSpPr>
          <p:cNvPr id="663" name="edom"/>
          <p:cNvSpPr txBox="1"/>
          <p:nvPr/>
        </p:nvSpPr>
        <p:spPr>
          <a:xfrm>
            <a:off x="9787549" y="5355644"/>
            <a:ext cx="1562101" cy="6319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800">
                <a:solidFill>
                  <a:srgbClr val="FFFFFF"/>
                </a:solidFill>
              </a:defRPr>
            </a:lvl1pPr>
          </a:lstStyle>
          <a:p>
            <a:r>
              <a:t>edom</a:t>
            </a:r>
          </a:p>
        </p:txBody>
      </p:sp>
      <p:sp>
        <p:nvSpPr>
          <p:cNvPr id="664" name="Satellite Bible Maps"/>
          <p:cNvSpPr txBox="1"/>
          <p:nvPr/>
        </p:nvSpPr>
        <p:spPr>
          <a:xfrm>
            <a:off x="6287598" y="8730930"/>
            <a:ext cx="3244936" cy="67180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2200" cap="none">
                <a:solidFill>
                  <a:srgbClr val="000000"/>
                </a:solidFill>
              </a:defRPr>
            </a:lvl1pPr>
          </a:lstStyle>
          <a:p>
            <a:r>
              <a:t>Satellite Bible Maps</a:t>
            </a:r>
          </a:p>
        </p:txBody>
      </p:sp>
      <p:sp>
        <p:nvSpPr>
          <p:cNvPr id="665" name="zared"/>
          <p:cNvSpPr txBox="1"/>
          <p:nvPr/>
        </p:nvSpPr>
        <p:spPr>
          <a:xfrm>
            <a:off x="10369705" y="3050423"/>
            <a:ext cx="1278323" cy="5207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400">
                <a:solidFill>
                  <a:srgbClr val="0433FF"/>
                </a:solidFill>
              </a:defRPr>
            </a:lvl1pPr>
          </a:lstStyle>
          <a:p>
            <a:r>
              <a:t>zared</a:t>
            </a:r>
          </a:p>
        </p:txBody>
      </p:sp>
      <p:sp>
        <p:nvSpPr>
          <p:cNvPr id="666" name="ije-abarim"/>
          <p:cNvSpPr txBox="1"/>
          <p:nvPr/>
        </p:nvSpPr>
        <p:spPr>
          <a:xfrm>
            <a:off x="10879381" y="3534912"/>
            <a:ext cx="1447838" cy="5207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1800">
                <a:solidFill>
                  <a:srgbClr val="FFFFFF"/>
                </a:solidFill>
              </a:defRPr>
            </a:lvl1pPr>
          </a:lstStyle>
          <a:p>
            <a:r>
              <a:t>ije-abarim</a:t>
            </a:r>
          </a:p>
        </p:txBody>
      </p:sp>
    </p:spTree>
  </p:cSld>
  <p:clrMapOvr>
    <a:masterClrMapping/>
  </p:clrMapOvr>
  <p:transition spd="med"/>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8" name="“From thence they removed, and pitched in the valley of Zared. From thence they removed, and pitched on the other side of Arnon, which is in the wilderness that cometh out of the coasts of the Amorites” (Nu 21:12-13)."/>
          <p:cNvSpPr txBox="1"/>
          <p:nvPr/>
        </p:nvSpPr>
        <p:spPr>
          <a:xfrm>
            <a:off x="956762" y="859802"/>
            <a:ext cx="4716043" cy="805939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a:lnSpc>
                <a:spcPct val="110000"/>
              </a:lnSpc>
              <a:defRPr sz="3400" cap="none">
                <a:solidFill>
                  <a:srgbClr val="FFFFFF"/>
                </a:solidFill>
              </a:defRPr>
            </a:pPr>
            <a:r>
              <a:t>“From thence they removed, and pitched in the valley of Zared. From thence they removed, and pitched on the other side of Arnon, which </a:t>
            </a:r>
            <a:r>
              <a:rPr i="1"/>
              <a:t>is</a:t>
            </a:r>
            <a:r>
              <a:t> in the wilderness that cometh out of the coasts of the Amorites” (Nu 21:12-13).</a:t>
            </a:r>
          </a:p>
        </p:txBody>
      </p:sp>
      <p:pic>
        <p:nvPicPr>
          <p:cNvPr id="669" name="israel journeys around edom.jpeg" descr="israel journeys around edom.jpeg"/>
          <p:cNvPicPr>
            <a:picLocks noChangeAspect="1"/>
          </p:cNvPicPr>
          <p:nvPr/>
        </p:nvPicPr>
        <p:blipFill>
          <a:blip r:embed="rId2"/>
          <a:stretch>
            <a:fillRect/>
          </a:stretch>
        </p:blipFill>
        <p:spPr>
          <a:xfrm>
            <a:off x="6442734" y="592080"/>
            <a:ext cx="5850929" cy="8569440"/>
          </a:xfrm>
          <a:prstGeom prst="rect">
            <a:avLst/>
          </a:prstGeom>
          <a:ln w="12700">
            <a:miter lim="400000"/>
          </a:ln>
        </p:spPr>
      </p:pic>
      <p:sp>
        <p:nvSpPr>
          <p:cNvPr id="670" name="kadesh"/>
          <p:cNvSpPr txBox="1"/>
          <p:nvPr/>
        </p:nvSpPr>
        <p:spPr>
          <a:xfrm>
            <a:off x="6469022" y="4629150"/>
            <a:ext cx="1401367" cy="5207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400">
                <a:solidFill>
                  <a:srgbClr val="FFFFFF"/>
                </a:solidFill>
              </a:defRPr>
            </a:lvl1pPr>
          </a:lstStyle>
          <a:p>
            <a:r>
              <a:t>kadesh</a:t>
            </a:r>
          </a:p>
        </p:txBody>
      </p:sp>
      <p:sp>
        <p:nvSpPr>
          <p:cNvPr id="671" name="edom"/>
          <p:cNvSpPr txBox="1"/>
          <p:nvPr/>
        </p:nvSpPr>
        <p:spPr>
          <a:xfrm>
            <a:off x="9787549" y="5355644"/>
            <a:ext cx="1562101" cy="6319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800">
                <a:solidFill>
                  <a:srgbClr val="FFFFFF"/>
                </a:solidFill>
              </a:defRPr>
            </a:lvl1pPr>
          </a:lstStyle>
          <a:p>
            <a:r>
              <a:t>edom</a:t>
            </a:r>
          </a:p>
        </p:txBody>
      </p:sp>
      <p:sp>
        <p:nvSpPr>
          <p:cNvPr id="672" name="ammon"/>
          <p:cNvSpPr txBox="1"/>
          <p:nvPr/>
        </p:nvSpPr>
        <p:spPr>
          <a:xfrm>
            <a:off x="10644850" y="621744"/>
            <a:ext cx="1595699" cy="52093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000">
                <a:solidFill>
                  <a:srgbClr val="FFFFFF"/>
                </a:solidFill>
              </a:defRPr>
            </a:lvl1pPr>
          </a:lstStyle>
          <a:p>
            <a:r>
              <a:t>ammon</a:t>
            </a:r>
          </a:p>
        </p:txBody>
      </p:sp>
      <p:sp>
        <p:nvSpPr>
          <p:cNvPr id="673" name="Satellite Bible Maps"/>
          <p:cNvSpPr txBox="1"/>
          <p:nvPr/>
        </p:nvSpPr>
        <p:spPr>
          <a:xfrm>
            <a:off x="6287598" y="8730930"/>
            <a:ext cx="3244936" cy="67180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2200" cap="none">
                <a:solidFill>
                  <a:srgbClr val="000000"/>
                </a:solidFill>
              </a:defRPr>
            </a:lvl1pPr>
          </a:lstStyle>
          <a:p>
            <a:r>
              <a:t>Satellite Bible Maps</a:t>
            </a:r>
          </a:p>
        </p:txBody>
      </p:sp>
      <p:sp>
        <p:nvSpPr>
          <p:cNvPr id="674" name="arnon"/>
          <p:cNvSpPr txBox="1"/>
          <p:nvPr/>
        </p:nvSpPr>
        <p:spPr>
          <a:xfrm>
            <a:off x="10566472" y="1373716"/>
            <a:ext cx="1278323" cy="5207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400">
                <a:solidFill>
                  <a:srgbClr val="0433FF"/>
                </a:solidFill>
              </a:defRPr>
            </a:lvl1pPr>
          </a:lstStyle>
          <a:p>
            <a:r>
              <a:t>arnon</a:t>
            </a:r>
          </a:p>
        </p:txBody>
      </p:sp>
      <p:sp>
        <p:nvSpPr>
          <p:cNvPr id="675" name="zared"/>
          <p:cNvSpPr txBox="1"/>
          <p:nvPr/>
        </p:nvSpPr>
        <p:spPr>
          <a:xfrm>
            <a:off x="10369705" y="3050423"/>
            <a:ext cx="1278323" cy="5207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400">
                <a:solidFill>
                  <a:srgbClr val="0433FF"/>
                </a:solidFill>
              </a:defRPr>
            </a:lvl1pPr>
          </a:lstStyle>
          <a:p>
            <a:r>
              <a:t>zared</a:t>
            </a:r>
          </a:p>
        </p:txBody>
      </p:sp>
      <p:sp>
        <p:nvSpPr>
          <p:cNvPr id="676" name="moab"/>
          <p:cNvSpPr txBox="1"/>
          <p:nvPr/>
        </p:nvSpPr>
        <p:spPr>
          <a:xfrm>
            <a:off x="10803539" y="1713944"/>
            <a:ext cx="1278322" cy="52093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000">
                <a:solidFill>
                  <a:srgbClr val="FFFFFF"/>
                </a:solidFill>
              </a:defRPr>
            </a:lvl1pPr>
          </a:lstStyle>
          <a:p>
            <a:r>
              <a:t>moab</a:t>
            </a:r>
          </a:p>
        </p:txBody>
      </p:sp>
      <p:sp>
        <p:nvSpPr>
          <p:cNvPr id="677" name="ije-abarim"/>
          <p:cNvSpPr txBox="1"/>
          <p:nvPr/>
        </p:nvSpPr>
        <p:spPr>
          <a:xfrm>
            <a:off x="10879381" y="3534912"/>
            <a:ext cx="1447838" cy="5207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1800">
                <a:solidFill>
                  <a:srgbClr val="FFFFFF"/>
                </a:solidFill>
              </a:defRPr>
            </a:lvl1pPr>
          </a:lstStyle>
          <a:p>
            <a:r>
              <a:t>ije-abarim</a:t>
            </a:r>
          </a:p>
        </p:txBody>
      </p:sp>
    </p:spTree>
  </p:cSld>
  <p:clrMapOvr>
    <a:masterClrMapping/>
  </p:clrMapOvr>
  <p:transition spd="med"/>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9" name="Defeat of Sihon and Og"/>
          <p:cNvSpPr txBox="1"/>
          <p:nvPr/>
        </p:nvSpPr>
        <p:spPr>
          <a:xfrm>
            <a:off x="1078259" y="1120682"/>
            <a:ext cx="5260282" cy="390851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b">
            <a:normAutofit/>
          </a:bodyPr>
          <a:lstStyle>
            <a:lvl1pPr algn="l">
              <a:lnSpc>
                <a:spcPct val="90000"/>
              </a:lnSpc>
              <a:defRPr sz="6600" cap="none">
                <a:solidFill>
                  <a:srgbClr val="DEDDDE"/>
                </a:solidFill>
              </a:defRPr>
            </a:lvl1pPr>
          </a:lstStyle>
          <a:p>
            <a:r>
              <a:t>Defeat of Sihon and Og </a:t>
            </a:r>
          </a:p>
        </p:txBody>
      </p:sp>
      <p:grpSp>
        <p:nvGrpSpPr>
          <p:cNvPr id="682" name="Map-of-the-Nephilim-Giants-in-Canaan-e1501497060205.jpg"/>
          <p:cNvGrpSpPr/>
          <p:nvPr/>
        </p:nvGrpSpPr>
        <p:grpSpPr>
          <a:xfrm>
            <a:off x="5785173" y="474183"/>
            <a:ext cx="6260454" cy="8805234"/>
            <a:chOff x="0" y="0"/>
            <a:chExt cx="6260452" cy="8805233"/>
          </a:xfrm>
        </p:grpSpPr>
        <p:pic>
          <p:nvPicPr>
            <p:cNvPr id="681" name="Map-of-the-Nephilim-Giants-in-Canaan-e1501497060205.jpg" descr="Map-of-the-Nephilim-Giants-in-Canaan-e1501497060205.jpg"/>
            <p:cNvPicPr>
              <a:picLocks noChangeAspect="1"/>
            </p:cNvPicPr>
            <p:nvPr/>
          </p:nvPicPr>
          <p:blipFill>
            <a:blip r:embed="rId2"/>
            <a:srcRect l="6760" r="723" b="1369"/>
            <a:stretch>
              <a:fillRect/>
            </a:stretch>
          </p:blipFill>
          <p:spPr>
            <a:xfrm>
              <a:off x="76200" y="63500"/>
              <a:ext cx="6120753" cy="8665534"/>
            </a:xfrm>
            <a:prstGeom prst="rect">
              <a:avLst/>
            </a:prstGeom>
            <a:ln>
              <a:noFill/>
            </a:ln>
            <a:effectLst/>
          </p:spPr>
        </p:pic>
        <p:pic>
          <p:nvPicPr>
            <p:cNvPr id="680" name="Map-of-the-Nephilim-Giants-in-Canaan-e1501497060205.jpg" descr="Map-of-the-Nephilim-Giants-in-Canaan-e1501497060205.jpg"/>
            <p:cNvPicPr>
              <a:picLocks/>
            </p:cNvPicPr>
            <p:nvPr/>
          </p:nvPicPr>
          <p:blipFill>
            <a:blip r:embed="rId3"/>
            <a:stretch>
              <a:fillRect/>
            </a:stretch>
          </p:blipFill>
          <p:spPr>
            <a:xfrm>
              <a:off x="-1" y="-1"/>
              <a:ext cx="6260454" cy="8805235"/>
            </a:xfrm>
            <a:prstGeom prst="rect">
              <a:avLst/>
            </a:prstGeom>
            <a:effectLst/>
          </p:spPr>
        </p:pic>
      </p:grpSp>
      <p:sp>
        <p:nvSpPr>
          <p:cNvPr id="683" name="og"/>
          <p:cNvSpPr txBox="1"/>
          <p:nvPr/>
        </p:nvSpPr>
        <p:spPr>
          <a:xfrm>
            <a:off x="10360911" y="3163843"/>
            <a:ext cx="1278323" cy="6319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800">
                <a:solidFill>
                  <a:srgbClr val="000000"/>
                </a:solidFill>
              </a:defRPr>
            </a:lvl1pPr>
          </a:lstStyle>
          <a:p>
            <a:r>
              <a:t>og</a:t>
            </a:r>
          </a:p>
        </p:txBody>
      </p:sp>
      <p:sp>
        <p:nvSpPr>
          <p:cNvPr id="684" name="sihon"/>
          <p:cNvSpPr txBox="1"/>
          <p:nvPr/>
        </p:nvSpPr>
        <p:spPr>
          <a:xfrm>
            <a:off x="10178727" y="5526043"/>
            <a:ext cx="1642691" cy="6319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800">
                <a:solidFill>
                  <a:srgbClr val="000000"/>
                </a:solidFill>
              </a:defRPr>
            </a:lvl1pPr>
          </a:lstStyle>
          <a:p>
            <a:r>
              <a:t>sihon</a:t>
            </a:r>
          </a:p>
        </p:txBody>
      </p:sp>
      <p:sp>
        <p:nvSpPr>
          <p:cNvPr id="685" name="moab"/>
          <p:cNvSpPr txBox="1"/>
          <p:nvPr/>
        </p:nvSpPr>
        <p:spPr>
          <a:xfrm>
            <a:off x="10205708" y="7177043"/>
            <a:ext cx="1588729" cy="6319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800">
                <a:solidFill>
                  <a:srgbClr val="000000"/>
                </a:solidFill>
              </a:defRPr>
            </a:lvl1pPr>
          </a:lstStyle>
          <a:p>
            <a:r>
              <a:t>moab</a:t>
            </a:r>
          </a:p>
        </p:txBody>
      </p:sp>
      <p:sp>
        <p:nvSpPr>
          <p:cNvPr id="686" name="edom"/>
          <p:cNvSpPr txBox="1"/>
          <p:nvPr/>
        </p:nvSpPr>
        <p:spPr>
          <a:xfrm>
            <a:off x="8720422" y="8421643"/>
            <a:ext cx="1562101" cy="6319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800">
                <a:solidFill>
                  <a:srgbClr val="000000"/>
                </a:solidFill>
              </a:defRPr>
            </a:lvl1pPr>
          </a:lstStyle>
          <a:p>
            <a:r>
              <a:t>edom</a:t>
            </a:r>
          </a:p>
        </p:txBody>
      </p:sp>
    </p:spTree>
  </p:cSld>
  <p:clrMapOvr>
    <a:masterClrMapping/>
  </p:clrMapOvr>
  <p:transition spd="med"/>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8" name="From Mt. Pisgah (Nebo), Israel viewed the land toward the north and sent word to Sihon, king of the Amorites, asking him kindly to allow them to go pass through his land along the King’s Highway (Nu. 21:20-22)."/>
          <p:cNvSpPr txBox="1"/>
          <p:nvPr/>
        </p:nvSpPr>
        <p:spPr>
          <a:xfrm>
            <a:off x="598431" y="1172769"/>
            <a:ext cx="5465738" cy="839866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a:lnSpc>
                <a:spcPct val="110000"/>
              </a:lnSpc>
              <a:defRPr sz="3400" cap="none">
                <a:solidFill>
                  <a:srgbClr val="94E3FE"/>
                </a:solidFill>
              </a:defRPr>
            </a:pPr>
            <a:r>
              <a:t>From Mt. Pisgah (Nebo), Israel viewed the land toward the north and sent word to </a:t>
            </a:r>
            <a:r>
              <a:rPr>
                <a:solidFill>
                  <a:srgbClr val="FFFFFF"/>
                </a:solidFill>
              </a:rPr>
              <a:t>Sihon, king of the Amorites</a:t>
            </a:r>
            <a:r>
              <a:t>, asking him kindly to allow them to go pass through his land along the King’s Highway (Nu. 21:20-22). </a:t>
            </a:r>
          </a:p>
        </p:txBody>
      </p:sp>
      <p:grpSp>
        <p:nvGrpSpPr>
          <p:cNvPr id="691" name="ancient highways - Version 2.jpg"/>
          <p:cNvGrpSpPr/>
          <p:nvPr/>
        </p:nvGrpSpPr>
        <p:grpSpPr>
          <a:xfrm>
            <a:off x="6280802" y="677469"/>
            <a:ext cx="6251446" cy="8398662"/>
            <a:chOff x="0" y="0"/>
            <a:chExt cx="6251445" cy="8398661"/>
          </a:xfrm>
        </p:grpSpPr>
        <p:pic>
          <p:nvPicPr>
            <p:cNvPr id="690" name="ancient highways - Version 2.jpg" descr="ancient highways - Version 2.jpg"/>
            <p:cNvPicPr>
              <a:picLocks noChangeAspect="1"/>
            </p:cNvPicPr>
            <p:nvPr/>
          </p:nvPicPr>
          <p:blipFill>
            <a:blip r:embed="rId2"/>
            <a:srcRect l="13261" t="2513" r="40" b="13873"/>
            <a:stretch>
              <a:fillRect/>
            </a:stretch>
          </p:blipFill>
          <p:spPr>
            <a:xfrm>
              <a:off x="76200" y="63500"/>
              <a:ext cx="6111746" cy="8258962"/>
            </a:xfrm>
            <a:prstGeom prst="rect">
              <a:avLst/>
            </a:prstGeom>
            <a:ln>
              <a:noFill/>
            </a:ln>
            <a:effectLst/>
          </p:spPr>
        </p:pic>
        <p:pic>
          <p:nvPicPr>
            <p:cNvPr id="689" name="ancient highways - Version 2.jpg" descr="ancient highways - Version 2.jpg"/>
            <p:cNvPicPr>
              <a:picLocks/>
            </p:cNvPicPr>
            <p:nvPr/>
          </p:nvPicPr>
          <p:blipFill>
            <a:blip r:embed="rId3"/>
            <a:stretch>
              <a:fillRect/>
            </a:stretch>
          </p:blipFill>
          <p:spPr>
            <a:xfrm>
              <a:off x="0" y="-1"/>
              <a:ext cx="6251446" cy="8398663"/>
            </a:xfrm>
            <a:prstGeom prst="rect">
              <a:avLst/>
            </a:prstGeom>
            <a:effectLst/>
          </p:spPr>
        </p:pic>
      </p:grpSp>
      <p:sp>
        <p:nvSpPr>
          <p:cNvPr id="692" name="arnon"/>
          <p:cNvSpPr txBox="1"/>
          <p:nvPr/>
        </p:nvSpPr>
        <p:spPr>
          <a:xfrm>
            <a:off x="10699578" y="7435986"/>
            <a:ext cx="1278323" cy="5207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400">
                <a:solidFill>
                  <a:srgbClr val="0433FF"/>
                </a:solidFill>
              </a:defRPr>
            </a:lvl1pPr>
          </a:lstStyle>
          <a:p>
            <a:r>
              <a:t>arnon</a:t>
            </a:r>
          </a:p>
        </p:txBody>
      </p:sp>
      <p:sp>
        <p:nvSpPr>
          <p:cNvPr id="693" name="pisgah"/>
          <p:cNvSpPr txBox="1"/>
          <p:nvPr/>
        </p:nvSpPr>
        <p:spPr>
          <a:xfrm>
            <a:off x="10917423" y="6419986"/>
            <a:ext cx="1282899" cy="5207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400">
                <a:solidFill>
                  <a:srgbClr val="FFFFFF"/>
                </a:solidFill>
              </a:defRPr>
            </a:lvl1pPr>
          </a:lstStyle>
          <a:p>
            <a:r>
              <a:t>pisgah</a:t>
            </a:r>
          </a:p>
        </p:txBody>
      </p:sp>
      <p:sp>
        <p:nvSpPr>
          <p:cNvPr id="694" name="KING’S HIGHWAY"/>
          <p:cNvSpPr txBox="1"/>
          <p:nvPr/>
        </p:nvSpPr>
        <p:spPr>
          <a:xfrm rot="16840406">
            <a:off x="10502914" y="3561306"/>
            <a:ext cx="2890851" cy="48449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rgbClr val="FFFFFF"/>
                </a:solidFill>
              </a:defRPr>
            </a:lvl1pPr>
          </a:lstStyle>
          <a:p>
            <a:r>
              <a:t>KING’S HIGHWAY</a:t>
            </a:r>
          </a:p>
        </p:txBody>
      </p:sp>
      <p:sp>
        <p:nvSpPr>
          <p:cNvPr id="695" name="ammon"/>
          <p:cNvSpPr txBox="1"/>
          <p:nvPr/>
        </p:nvSpPr>
        <p:spPr>
          <a:xfrm>
            <a:off x="10761023" y="5403750"/>
            <a:ext cx="1595699" cy="52093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000">
                <a:solidFill>
                  <a:srgbClr val="FFFFFF"/>
                </a:solidFill>
              </a:defRPr>
            </a:lvl1pPr>
          </a:lstStyle>
          <a:p>
            <a:r>
              <a:t>ammon</a:t>
            </a:r>
          </a:p>
        </p:txBody>
      </p:sp>
    </p:spTree>
  </p:cSld>
  <p:clrMapOvr>
    <a:masterClrMapping/>
  </p:clrMapOvr>
  <p:transition spd="med"/>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7" name="“And from Bamoth in the valley, that is in the country of Moab, to the top of Pisgah, which looketh toward Jeshimon. And Israel sent messengers unto Sihon king of the Amorites” (Nu. 21:20-21)."/>
          <p:cNvSpPr txBox="1"/>
          <p:nvPr/>
        </p:nvSpPr>
        <p:spPr>
          <a:xfrm>
            <a:off x="598431" y="1172769"/>
            <a:ext cx="5465738" cy="839866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gn="l">
              <a:lnSpc>
                <a:spcPct val="110000"/>
              </a:lnSpc>
              <a:defRPr sz="3400" cap="none">
                <a:solidFill>
                  <a:srgbClr val="FFFFFF"/>
                </a:solidFill>
              </a:defRPr>
            </a:lvl1pPr>
          </a:lstStyle>
          <a:p>
            <a:r>
              <a:t>“And from Bamoth in the valley, that is in the country of Moab, to the top of Pisgah, which looketh toward Jeshimon. And Israel sent messengers unto Sihon king of the Amorites” (Nu. 21:20-21).</a:t>
            </a:r>
          </a:p>
        </p:txBody>
      </p:sp>
      <p:grpSp>
        <p:nvGrpSpPr>
          <p:cNvPr id="700" name="ancient highways - Version 2.jpg"/>
          <p:cNvGrpSpPr/>
          <p:nvPr/>
        </p:nvGrpSpPr>
        <p:grpSpPr>
          <a:xfrm>
            <a:off x="6280802" y="677469"/>
            <a:ext cx="6251446" cy="8398662"/>
            <a:chOff x="0" y="0"/>
            <a:chExt cx="6251445" cy="8398661"/>
          </a:xfrm>
        </p:grpSpPr>
        <p:pic>
          <p:nvPicPr>
            <p:cNvPr id="699" name="ancient highways - Version 2.jpg" descr="ancient highways - Version 2.jpg"/>
            <p:cNvPicPr>
              <a:picLocks noChangeAspect="1"/>
            </p:cNvPicPr>
            <p:nvPr/>
          </p:nvPicPr>
          <p:blipFill>
            <a:blip r:embed="rId2"/>
            <a:srcRect l="13261" t="2513" r="40" b="13873"/>
            <a:stretch>
              <a:fillRect/>
            </a:stretch>
          </p:blipFill>
          <p:spPr>
            <a:xfrm>
              <a:off x="76200" y="63500"/>
              <a:ext cx="6111746" cy="8258962"/>
            </a:xfrm>
            <a:prstGeom prst="rect">
              <a:avLst/>
            </a:prstGeom>
            <a:ln>
              <a:noFill/>
            </a:ln>
            <a:effectLst/>
          </p:spPr>
        </p:pic>
        <p:pic>
          <p:nvPicPr>
            <p:cNvPr id="698" name="ancient highways - Version 2.jpg" descr="ancient highways - Version 2.jpg"/>
            <p:cNvPicPr>
              <a:picLocks/>
            </p:cNvPicPr>
            <p:nvPr/>
          </p:nvPicPr>
          <p:blipFill>
            <a:blip r:embed="rId3"/>
            <a:stretch>
              <a:fillRect/>
            </a:stretch>
          </p:blipFill>
          <p:spPr>
            <a:xfrm>
              <a:off x="0" y="-1"/>
              <a:ext cx="6251446" cy="8398663"/>
            </a:xfrm>
            <a:prstGeom prst="rect">
              <a:avLst/>
            </a:prstGeom>
            <a:effectLst/>
          </p:spPr>
        </p:pic>
      </p:grpSp>
      <p:sp>
        <p:nvSpPr>
          <p:cNvPr id="701" name="arnon"/>
          <p:cNvSpPr txBox="1"/>
          <p:nvPr/>
        </p:nvSpPr>
        <p:spPr>
          <a:xfrm>
            <a:off x="10699578" y="7435986"/>
            <a:ext cx="1278323" cy="5207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400">
                <a:solidFill>
                  <a:srgbClr val="0433FF"/>
                </a:solidFill>
              </a:defRPr>
            </a:lvl1pPr>
          </a:lstStyle>
          <a:p>
            <a:r>
              <a:t>arnon</a:t>
            </a:r>
          </a:p>
        </p:txBody>
      </p:sp>
      <p:sp>
        <p:nvSpPr>
          <p:cNvPr id="702" name="pisgah"/>
          <p:cNvSpPr txBox="1"/>
          <p:nvPr/>
        </p:nvSpPr>
        <p:spPr>
          <a:xfrm>
            <a:off x="10917423" y="6419986"/>
            <a:ext cx="1282899" cy="5207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400">
                <a:solidFill>
                  <a:srgbClr val="FFFFFF"/>
                </a:solidFill>
              </a:defRPr>
            </a:lvl1pPr>
          </a:lstStyle>
          <a:p>
            <a:r>
              <a:t>pisgah</a:t>
            </a:r>
          </a:p>
        </p:txBody>
      </p:sp>
      <p:sp>
        <p:nvSpPr>
          <p:cNvPr id="703" name="KING’S HIGHWAY"/>
          <p:cNvSpPr txBox="1"/>
          <p:nvPr/>
        </p:nvSpPr>
        <p:spPr>
          <a:xfrm rot="16840406">
            <a:off x="10502914" y="3561306"/>
            <a:ext cx="2890851" cy="48449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rgbClr val="FFFFFF"/>
                </a:solidFill>
              </a:defRPr>
            </a:lvl1pPr>
          </a:lstStyle>
          <a:p>
            <a:r>
              <a:t>KING’S HIGHWAY</a:t>
            </a:r>
          </a:p>
        </p:txBody>
      </p:sp>
      <p:sp>
        <p:nvSpPr>
          <p:cNvPr id="704" name="ammon"/>
          <p:cNvSpPr txBox="1"/>
          <p:nvPr/>
        </p:nvSpPr>
        <p:spPr>
          <a:xfrm>
            <a:off x="10761023" y="5403750"/>
            <a:ext cx="1595699" cy="52093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000">
                <a:solidFill>
                  <a:srgbClr val="FFFFFF"/>
                </a:solidFill>
              </a:defRPr>
            </a:lvl1pPr>
          </a:lstStyle>
          <a:p>
            <a:r>
              <a:t>ammon</a:t>
            </a:r>
          </a:p>
        </p:txBody>
      </p:sp>
    </p:spTree>
  </p:cSld>
  <p:clrMapOvr>
    <a:masterClrMapping/>
  </p:clrMapOvr>
  <p:transition spd="med"/>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08" name="Map-of-the-Nephilim-Giants-in-Canaan-e1501497060205.jpg"/>
          <p:cNvGrpSpPr/>
          <p:nvPr/>
        </p:nvGrpSpPr>
        <p:grpSpPr>
          <a:xfrm>
            <a:off x="6293173" y="486883"/>
            <a:ext cx="6260454" cy="8805234"/>
            <a:chOff x="0" y="0"/>
            <a:chExt cx="6260452" cy="8805233"/>
          </a:xfrm>
        </p:grpSpPr>
        <p:pic>
          <p:nvPicPr>
            <p:cNvPr id="707" name="Map-of-the-Nephilim-Giants-in-Canaan-e1501497060205.jpg" descr="Map-of-the-Nephilim-Giants-in-Canaan-e1501497060205.jpg"/>
            <p:cNvPicPr>
              <a:picLocks noChangeAspect="1"/>
            </p:cNvPicPr>
            <p:nvPr/>
          </p:nvPicPr>
          <p:blipFill>
            <a:blip r:embed="rId2"/>
            <a:srcRect l="6760" r="723" b="1369"/>
            <a:stretch>
              <a:fillRect/>
            </a:stretch>
          </p:blipFill>
          <p:spPr>
            <a:xfrm>
              <a:off x="76200" y="63500"/>
              <a:ext cx="6120753" cy="8665534"/>
            </a:xfrm>
            <a:prstGeom prst="rect">
              <a:avLst/>
            </a:prstGeom>
            <a:ln>
              <a:noFill/>
            </a:ln>
            <a:effectLst/>
          </p:spPr>
        </p:pic>
        <p:pic>
          <p:nvPicPr>
            <p:cNvPr id="706" name="Map-of-the-Nephilim-Giants-in-Canaan-e1501497060205.jpg" descr="Map-of-the-Nephilim-Giants-in-Canaan-e1501497060205.jpg"/>
            <p:cNvPicPr>
              <a:picLocks/>
            </p:cNvPicPr>
            <p:nvPr/>
          </p:nvPicPr>
          <p:blipFill>
            <a:blip r:embed="rId3"/>
            <a:stretch>
              <a:fillRect/>
            </a:stretch>
          </p:blipFill>
          <p:spPr>
            <a:xfrm>
              <a:off x="-1" y="-1"/>
              <a:ext cx="6260454" cy="8805235"/>
            </a:xfrm>
            <a:prstGeom prst="rect">
              <a:avLst/>
            </a:prstGeom>
            <a:effectLst/>
          </p:spPr>
        </p:pic>
      </p:grpSp>
      <p:sp>
        <p:nvSpPr>
          <p:cNvPr id="709" name="Sihon attacked Israel and was defeated.…"/>
          <p:cNvSpPr txBox="1"/>
          <p:nvPr/>
        </p:nvSpPr>
        <p:spPr>
          <a:xfrm>
            <a:off x="573031" y="969569"/>
            <a:ext cx="5723409" cy="839866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a:lnSpc>
                <a:spcPct val="110000"/>
              </a:lnSpc>
              <a:defRPr sz="3400" cap="none">
                <a:solidFill>
                  <a:srgbClr val="94E3FE"/>
                </a:solidFill>
              </a:defRPr>
            </a:pPr>
            <a:r>
              <a:t>Sihon attacked Israel and was defeated. </a:t>
            </a:r>
          </a:p>
          <a:p>
            <a:pPr algn="l">
              <a:lnSpc>
                <a:spcPct val="110000"/>
              </a:lnSpc>
              <a:defRPr sz="3400" cap="none">
                <a:solidFill>
                  <a:srgbClr val="94E3FE"/>
                </a:solidFill>
              </a:defRPr>
            </a:pPr>
            <a:endParaRPr/>
          </a:p>
          <a:p>
            <a:pPr algn="l">
              <a:lnSpc>
                <a:spcPct val="110000"/>
              </a:lnSpc>
              <a:defRPr sz="3400" cap="none">
                <a:solidFill>
                  <a:srgbClr val="FFFFFF"/>
                </a:solidFill>
              </a:defRPr>
            </a:pPr>
            <a:r>
              <a:t>“And Israel smote him with the edge of the sword, and possessed his land from Arnon unto Jabbok, even unto the children of Ammon” (Nu. 21:24).</a:t>
            </a:r>
          </a:p>
        </p:txBody>
      </p:sp>
      <p:sp>
        <p:nvSpPr>
          <p:cNvPr id="710" name="arnon"/>
          <p:cNvSpPr txBox="1"/>
          <p:nvPr/>
        </p:nvSpPr>
        <p:spPr>
          <a:xfrm>
            <a:off x="10676253" y="6648332"/>
            <a:ext cx="1511239" cy="52093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000">
                <a:solidFill>
                  <a:srgbClr val="0433FF"/>
                </a:solidFill>
              </a:defRPr>
            </a:lvl1pPr>
          </a:lstStyle>
          <a:p>
            <a:r>
              <a:t>arnon</a:t>
            </a:r>
          </a:p>
        </p:txBody>
      </p:sp>
      <p:sp>
        <p:nvSpPr>
          <p:cNvPr id="711" name="jabbok"/>
          <p:cNvSpPr txBox="1"/>
          <p:nvPr/>
        </p:nvSpPr>
        <p:spPr>
          <a:xfrm>
            <a:off x="10570306" y="4438532"/>
            <a:ext cx="1723133" cy="52093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000">
                <a:solidFill>
                  <a:srgbClr val="0433FF"/>
                </a:solidFill>
              </a:defRPr>
            </a:lvl1pPr>
          </a:lstStyle>
          <a:p>
            <a:r>
              <a:t>jabbok</a:t>
            </a:r>
          </a:p>
        </p:txBody>
      </p:sp>
      <p:sp>
        <p:nvSpPr>
          <p:cNvPr id="712" name="sihon"/>
          <p:cNvSpPr txBox="1"/>
          <p:nvPr/>
        </p:nvSpPr>
        <p:spPr>
          <a:xfrm>
            <a:off x="10610527" y="5077310"/>
            <a:ext cx="1642691" cy="6319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800">
                <a:solidFill>
                  <a:srgbClr val="000000"/>
                </a:solidFill>
              </a:defRPr>
            </a:lvl1pPr>
          </a:lstStyle>
          <a:p>
            <a:r>
              <a:t>sihon</a:t>
            </a:r>
          </a:p>
        </p:txBody>
      </p:sp>
      <p:sp>
        <p:nvSpPr>
          <p:cNvPr id="713" name="moab"/>
          <p:cNvSpPr txBox="1"/>
          <p:nvPr/>
        </p:nvSpPr>
        <p:spPr>
          <a:xfrm>
            <a:off x="10434308" y="7308050"/>
            <a:ext cx="1588729" cy="63191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800">
                <a:solidFill>
                  <a:srgbClr val="000000"/>
                </a:solidFill>
              </a:defRPr>
            </a:lvl1pPr>
          </a:lstStyle>
          <a:p>
            <a:r>
              <a:t>moab</a:t>
            </a:r>
          </a:p>
        </p:txBody>
      </p:sp>
      <p:sp>
        <p:nvSpPr>
          <p:cNvPr id="714" name="edom"/>
          <p:cNvSpPr txBox="1"/>
          <p:nvPr/>
        </p:nvSpPr>
        <p:spPr>
          <a:xfrm>
            <a:off x="9228422" y="8434343"/>
            <a:ext cx="1562101" cy="6319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800">
                <a:solidFill>
                  <a:srgbClr val="000000"/>
                </a:solidFill>
              </a:defRPr>
            </a:lvl1pPr>
          </a:lstStyle>
          <a:p>
            <a:r>
              <a:t>edom</a:t>
            </a:r>
          </a:p>
        </p:txBody>
      </p:sp>
    </p:spTree>
  </p:cSld>
  <p:clrMapOvr>
    <a:masterClrMapping/>
  </p:clrMapOvr>
  <p:transition spd="med"/>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 name="Israel then conquered Og king of Bashan (Nu. 21:32-35).…"/>
          <p:cNvSpPr txBox="1"/>
          <p:nvPr/>
        </p:nvSpPr>
        <p:spPr>
          <a:xfrm>
            <a:off x="599049" y="1054419"/>
            <a:ext cx="5020062" cy="66891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lnSpcReduction="10000"/>
          </a:bodyPr>
          <a:lstStyle/>
          <a:p>
            <a:pPr algn="l">
              <a:lnSpc>
                <a:spcPct val="110000"/>
              </a:lnSpc>
              <a:defRPr sz="3400" cap="none">
                <a:solidFill>
                  <a:srgbClr val="94E3FE"/>
                </a:solidFill>
              </a:defRPr>
            </a:pPr>
            <a:r>
              <a:t>Israel then conquered </a:t>
            </a:r>
            <a:r>
              <a:rPr>
                <a:solidFill>
                  <a:srgbClr val="FFFFFF"/>
                </a:solidFill>
              </a:rPr>
              <a:t>Og king of Bashan</a:t>
            </a:r>
            <a:r>
              <a:t> (Nu. 21:32-35). </a:t>
            </a:r>
          </a:p>
          <a:p>
            <a:pPr algn="l">
              <a:lnSpc>
                <a:spcPct val="110000"/>
              </a:lnSpc>
              <a:defRPr sz="3400" cap="none">
                <a:solidFill>
                  <a:srgbClr val="94E3FE"/>
                </a:solidFill>
              </a:defRPr>
            </a:pPr>
            <a:endParaRPr/>
          </a:p>
          <a:p>
            <a:pPr algn="l">
              <a:lnSpc>
                <a:spcPct val="110000"/>
              </a:lnSpc>
              <a:defRPr sz="3400" cap="none">
                <a:solidFill>
                  <a:srgbClr val="FFFFFF"/>
                </a:solidFill>
              </a:defRPr>
            </a:pPr>
            <a:r>
              <a:t>“So the Lord our God delivered into our hands Og also, the king of Bashan, and all his people: and we smote him until none was left to him remaining” (De. 3:3).</a:t>
            </a:r>
          </a:p>
        </p:txBody>
      </p:sp>
      <p:grpSp>
        <p:nvGrpSpPr>
          <p:cNvPr id="719" name="Map-of-the-Nephilim-Giants-in-Canaan-e1501497060205.jpg"/>
          <p:cNvGrpSpPr/>
          <p:nvPr/>
        </p:nvGrpSpPr>
        <p:grpSpPr>
          <a:xfrm>
            <a:off x="6039173" y="474183"/>
            <a:ext cx="6260454" cy="8805234"/>
            <a:chOff x="0" y="0"/>
            <a:chExt cx="6260452" cy="8805233"/>
          </a:xfrm>
        </p:grpSpPr>
        <p:pic>
          <p:nvPicPr>
            <p:cNvPr id="718" name="Map-of-the-Nephilim-Giants-in-Canaan-e1501497060205.jpg" descr="Map-of-the-Nephilim-Giants-in-Canaan-e1501497060205.jpg"/>
            <p:cNvPicPr>
              <a:picLocks noChangeAspect="1"/>
            </p:cNvPicPr>
            <p:nvPr/>
          </p:nvPicPr>
          <p:blipFill>
            <a:blip r:embed="rId2"/>
            <a:srcRect l="6760" r="723" b="1369"/>
            <a:stretch>
              <a:fillRect/>
            </a:stretch>
          </p:blipFill>
          <p:spPr>
            <a:xfrm>
              <a:off x="76200" y="63500"/>
              <a:ext cx="6120753" cy="8665534"/>
            </a:xfrm>
            <a:prstGeom prst="rect">
              <a:avLst/>
            </a:prstGeom>
            <a:ln>
              <a:noFill/>
            </a:ln>
            <a:effectLst/>
          </p:spPr>
        </p:pic>
        <p:pic>
          <p:nvPicPr>
            <p:cNvPr id="717" name="Map-of-the-Nephilim-Giants-in-Canaan-e1501497060205.jpg" descr="Map-of-the-Nephilim-Giants-in-Canaan-e1501497060205.jpg"/>
            <p:cNvPicPr>
              <a:picLocks/>
            </p:cNvPicPr>
            <p:nvPr/>
          </p:nvPicPr>
          <p:blipFill>
            <a:blip r:embed="rId3"/>
            <a:stretch>
              <a:fillRect/>
            </a:stretch>
          </p:blipFill>
          <p:spPr>
            <a:xfrm>
              <a:off x="-1" y="-1"/>
              <a:ext cx="6260454" cy="8805235"/>
            </a:xfrm>
            <a:prstGeom prst="rect">
              <a:avLst/>
            </a:prstGeom>
            <a:effectLst/>
          </p:spPr>
        </p:pic>
      </p:grpSp>
      <p:sp>
        <p:nvSpPr>
          <p:cNvPr id="720" name="og"/>
          <p:cNvSpPr txBox="1"/>
          <p:nvPr/>
        </p:nvSpPr>
        <p:spPr>
          <a:xfrm>
            <a:off x="10614911" y="3182478"/>
            <a:ext cx="1278323" cy="6200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600">
                <a:solidFill>
                  <a:srgbClr val="000000"/>
                </a:solidFill>
              </a:defRPr>
            </a:lvl1pPr>
          </a:lstStyle>
          <a:p>
            <a:r>
              <a:t>og</a:t>
            </a:r>
          </a:p>
        </p:txBody>
      </p:sp>
      <p:sp>
        <p:nvSpPr>
          <p:cNvPr id="721" name="dan"/>
          <p:cNvSpPr txBox="1"/>
          <p:nvPr/>
        </p:nvSpPr>
        <p:spPr>
          <a:xfrm>
            <a:off x="9878311" y="1428749"/>
            <a:ext cx="1278323" cy="5207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rgbClr val="000000"/>
                </a:solidFill>
              </a:defRPr>
            </a:lvl1pPr>
          </a:lstStyle>
          <a:p>
            <a:r>
              <a:t>dan</a:t>
            </a:r>
          </a:p>
        </p:txBody>
      </p:sp>
      <p:sp>
        <p:nvSpPr>
          <p:cNvPr id="722" name="BASHAN"/>
          <p:cNvSpPr txBox="1"/>
          <p:nvPr/>
        </p:nvSpPr>
        <p:spPr>
          <a:xfrm>
            <a:off x="10451845" y="2355850"/>
            <a:ext cx="1553655" cy="5207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rgbClr val="000000"/>
                </a:solidFill>
              </a:defRPr>
            </a:lvl1pPr>
          </a:lstStyle>
          <a:p>
            <a:r>
              <a:t>BASHAN</a:t>
            </a:r>
          </a:p>
        </p:txBody>
      </p:sp>
      <p:pic>
        <p:nvPicPr>
          <p:cNvPr id="723" name="3768258_f520.jpg" descr="3768258_f520.jpg"/>
          <p:cNvPicPr>
            <a:picLocks noChangeAspect="1"/>
          </p:cNvPicPr>
          <p:nvPr/>
        </p:nvPicPr>
        <p:blipFill>
          <a:blip r:embed="rId4"/>
          <a:stretch>
            <a:fillRect/>
          </a:stretch>
        </p:blipFill>
        <p:spPr>
          <a:xfrm rot="21134755">
            <a:off x="5831500" y="4879809"/>
            <a:ext cx="4488142" cy="4011277"/>
          </a:xfrm>
          <a:prstGeom prst="rect">
            <a:avLst/>
          </a:prstGeom>
          <a:ln w="12700">
            <a:miter lim="400000"/>
          </a:ln>
        </p:spPr>
      </p:pic>
      <p:sp>
        <p:nvSpPr>
          <p:cNvPr id="724" name="jabbok"/>
          <p:cNvSpPr txBox="1"/>
          <p:nvPr/>
        </p:nvSpPr>
        <p:spPr>
          <a:xfrm>
            <a:off x="10570306" y="4438532"/>
            <a:ext cx="1723133" cy="52093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000">
                <a:solidFill>
                  <a:srgbClr val="0433FF"/>
                </a:solidFill>
              </a:defRPr>
            </a:lvl1pPr>
          </a:lstStyle>
          <a:p>
            <a:r>
              <a:t>jabbok</a:t>
            </a:r>
          </a:p>
        </p:txBody>
      </p:sp>
      <p:sp>
        <p:nvSpPr>
          <p:cNvPr id="725" name="sihon"/>
          <p:cNvSpPr txBox="1"/>
          <p:nvPr/>
        </p:nvSpPr>
        <p:spPr>
          <a:xfrm>
            <a:off x="10690969" y="5101879"/>
            <a:ext cx="1481808" cy="58277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400">
                <a:solidFill>
                  <a:srgbClr val="000000"/>
                </a:solidFill>
              </a:defRPr>
            </a:lvl1pPr>
          </a:lstStyle>
          <a:p>
            <a:r>
              <a:t>sihon</a:t>
            </a:r>
          </a:p>
        </p:txBody>
      </p:sp>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4" name="10-Exodus and Joshua.jpg" descr="10-Exodus and Joshua.jpg"/>
          <p:cNvPicPr>
            <a:picLocks noChangeAspect="1"/>
          </p:cNvPicPr>
          <p:nvPr/>
        </p:nvPicPr>
        <p:blipFill>
          <a:blip r:embed="rId2"/>
          <a:srcRect l="30839" t="43043" r="33449" b="6028"/>
          <a:stretch>
            <a:fillRect/>
          </a:stretch>
        </p:blipFill>
        <p:spPr>
          <a:xfrm>
            <a:off x="2701330" y="501151"/>
            <a:ext cx="7602044" cy="7034300"/>
          </a:xfrm>
          <a:prstGeom prst="rect">
            <a:avLst/>
          </a:prstGeom>
          <a:ln w="12700">
            <a:miter lim="400000"/>
          </a:ln>
        </p:spPr>
      </p:pic>
      <p:sp>
        <p:nvSpPr>
          <p:cNvPr id="355" name="After 11 months at Sinai, Israel departed there and journeyed to the wilderness of Paran (Nu. 10:12)."/>
          <p:cNvSpPr txBox="1"/>
          <p:nvPr/>
        </p:nvSpPr>
        <p:spPr>
          <a:xfrm>
            <a:off x="1241638" y="7836345"/>
            <a:ext cx="10521524" cy="186151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94E3FE"/>
                </a:solidFill>
              </a:defRPr>
            </a:lvl1pPr>
          </a:lstStyle>
          <a:p>
            <a:r>
              <a:t>After 11 months at Sinai, Israel departed there and journeyed to the wilderness of Paran (Nu. 10:12). </a:t>
            </a:r>
          </a:p>
        </p:txBody>
      </p:sp>
      <p:sp>
        <p:nvSpPr>
          <p:cNvPr id="356" name="Line"/>
          <p:cNvSpPr/>
          <p:nvPr/>
        </p:nvSpPr>
        <p:spPr>
          <a:xfrm flipV="1">
            <a:off x="7012360" y="2473218"/>
            <a:ext cx="869052" cy="3842942"/>
          </a:xfrm>
          <a:prstGeom prst="line">
            <a:avLst/>
          </a:prstGeom>
          <a:ln w="139700">
            <a:solidFill>
              <a:srgbClr val="000000"/>
            </a:solidFill>
            <a:miter lim="400000"/>
            <a:tailEnd type="triangle"/>
          </a:ln>
        </p:spPr>
        <p:txBody>
          <a:bodyPr lIns="50800" tIns="50800" rIns="50800" bIns="50800" anchor="ctr"/>
          <a:lstStyle/>
          <a:p>
            <a:pPr>
              <a:defRPr sz="3000" b="0" cap="none">
                <a:solidFill>
                  <a:srgbClr val="FFFFFF"/>
                </a:solidFill>
                <a:effectLst>
                  <a:outerShdw blurRad="25400" dist="42435" dir="2388334" rotWithShape="0">
                    <a:srgbClr val="000000">
                      <a:alpha val="48275"/>
                    </a:srgbClr>
                  </a:outerShdw>
                </a:effectLst>
              </a:defRPr>
            </a:pPr>
            <a:endParaRPr/>
          </a:p>
        </p:txBody>
      </p:sp>
    </p:spTree>
  </p:cSld>
  <p:clrMapOvr>
    <a:masterClrMapping/>
  </p:clrMapOvr>
  <p:transition spd="med"/>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29" name="Ogs_Bed.jpg"/>
          <p:cNvGrpSpPr/>
          <p:nvPr/>
        </p:nvGrpSpPr>
        <p:grpSpPr>
          <a:xfrm>
            <a:off x="5916239" y="1555889"/>
            <a:ext cx="5976315" cy="6641822"/>
            <a:chOff x="0" y="0"/>
            <a:chExt cx="5976313" cy="6641821"/>
          </a:xfrm>
        </p:grpSpPr>
        <p:pic>
          <p:nvPicPr>
            <p:cNvPr id="728" name="Ogs_Bed.jpg" descr="Ogs_Bed.jpg"/>
            <p:cNvPicPr>
              <a:picLocks noChangeAspect="1"/>
            </p:cNvPicPr>
            <p:nvPr/>
          </p:nvPicPr>
          <p:blipFill>
            <a:blip r:embed="rId2"/>
            <a:srcRect t="22847" b="2674"/>
            <a:stretch>
              <a:fillRect/>
            </a:stretch>
          </p:blipFill>
          <p:spPr>
            <a:xfrm>
              <a:off x="76199" y="63500"/>
              <a:ext cx="5836615" cy="6502122"/>
            </a:xfrm>
            <a:prstGeom prst="rect">
              <a:avLst/>
            </a:prstGeom>
            <a:ln>
              <a:noFill/>
            </a:ln>
            <a:effectLst/>
          </p:spPr>
        </p:pic>
        <p:pic>
          <p:nvPicPr>
            <p:cNvPr id="727" name="Ogs_Bed.jpg" descr="Ogs_Bed.jpg"/>
            <p:cNvPicPr>
              <a:picLocks/>
            </p:cNvPicPr>
            <p:nvPr/>
          </p:nvPicPr>
          <p:blipFill>
            <a:blip r:embed="rId3"/>
            <a:stretch>
              <a:fillRect/>
            </a:stretch>
          </p:blipFill>
          <p:spPr>
            <a:xfrm>
              <a:off x="-1" y="0"/>
              <a:ext cx="5976315" cy="6641822"/>
            </a:xfrm>
            <a:prstGeom prst="rect">
              <a:avLst/>
            </a:prstGeom>
            <a:effectLst/>
          </p:spPr>
        </p:pic>
      </p:grpSp>
      <p:sp>
        <p:nvSpPr>
          <p:cNvPr id="730" name="Og was a giant (De. 3:11). His bed was nine cubits long (13.5 feet) and four cubits wide (6 feet wide). His region was called “the land of giants” (De. 3:13)."/>
          <p:cNvSpPr txBox="1"/>
          <p:nvPr/>
        </p:nvSpPr>
        <p:spPr>
          <a:xfrm>
            <a:off x="1178333" y="1524574"/>
            <a:ext cx="4126393" cy="633533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gn="l">
              <a:lnSpc>
                <a:spcPct val="110000"/>
              </a:lnSpc>
              <a:defRPr sz="3400" cap="none">
                <a:solidFill>
                  <a:srgbClr val="94E3FE"/>
                </a:solidFill>
              </a:defRPr>
            </a:lvl1pPr>
          </a:lstStyle>
          <a:p>
            <a:r>
              <a:t>Og was a giant (De. 3:11). His bed was nine cubits long (13.5 feet) and four cubits wide (6 feet wide). His region was called “the land of giants” (De. 3:13). </a:t>
            </a:r>
          </a:p>
        </p:txBody>
      </p:sp>
    </p:spTree>
  </p:cSld>
  <p:clrMapOvr>
    <a:masterClrMapping/>
  </p:clrMapOvr>
  <p:transition spd="med"/>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2" name="A reconstruction of Og’s bed"/>
          <p:cNvSpPr txBox="1">
            <a:spLocks noGrp="1"/>
          </p:cNvSpPr>
          <p:nvPr>
            <p:ph type="body" sz="quarter" idx="1"/>
          </p:nvPr>
        </p:nvSpPr>
        <p:spPr>
          <a:xfrm>
            <a:off x="2023777" y="7551956"/>
            <a:ext cx="8957246" cy="1993901"/>
          </a:xfrm>
          <a:prstGeom prst="rect">
            <a:avLst/>
          </a:prstGeom>
        </p:spPr>
        <p:txBody>
          <a:bodyPr/>
          <a:lstStyle>
            <a:lvl1pPr algn="ctr">
              <a:defRPr sz="3400">
                <a:solidFill>
                  <a:srgbClr val="94E3FE"/>
                </a:solidFill>
              </a:defRPr>
            </a:lvl1pPr>
          </a:lstStyle>
          <a:p>
            <a:r>
              <a:t>A reconstruction of Og’s bed</a:t>
            </a:r>
          </a:p>
        </p:txBody>
      </p:sp>
      <p:pic>
        <p:nvPicPr>
          <p:cNvPr id="733" name="biggest bed 2.jpg" descr="biggest bed 2.jpg"/>
          <p:cNvPicPr>
            <a:picLocks noChangeAspect="1"/>
          </p:cNvPicPr>
          <p:nvPr/>
        </p:nvPicPr>
        <p:blipFill>
          <a:blip r:embed="rId2"/>
          <a:stretch>
            <a:fillRect/>
          </a:stretch>
        </p:blipFill>
        <p:spPr>
          <a:xfrm>
            <a:off x="1051441" y="622964"/>
            <a:ext cx="10901917" cy="6632000"/>
          </a:xfrm>
          <a:prstGeom prst="rect">
            <a:avLst/>
          </a:prstGeom>
          <a:ln w="12700">
            <a:miter lim="400000"/>
          </a:ln>
        </p:spPr>
      </p:pic>
      <p:sp>
        <p:nvSpPr>
          <p:cNvPr id="734" name="Line"/>
          <p:cNvSpPr/>
          <p:nvPr/>
        </p:nvSpPr>
        <p:spPr>
          <a:xfrm flipV="1">
            <a:off x="7009514" y="4339117"/>
            <a:ext cx="2008964" cy="195448"/>
          </a:xfrm>
          <a:prstGeom prst="line">
            <a:avLst/>
          </a:prstGeom>
          <a:ln w="76200">
            <a:solidFill>
              <a:srgbClr val="FFFFFF"/>
            </a:solidFill>
            <a:miter lim="400000"/>
            <a:headEnd type="triangle"/>
            <a:tailEnd type="triangle"/>
          </a:ln>
        </p:spPr>
        <p:txBody>
          <a:bodyPr lIns="50800" tIns="50800" rIns="50800" bIns="50800" anchor="ctr"/>
          <a:lstStyle/>
          <a:p>
            <a:pPr>
              <a:defRPr sz="3000" b="0" cap="none">
                <a:solidFill>
                  <a:srgbClr val="FFFFFF"/>
                </a:solidFill>
                <a:effectLst>
                  <a:outerShdw blurRad="25400" dist="42435" dir="2388334" rotWithShape="0">
                    <a:srgbClr val="000000">
                      <a:alpha val="48275"/>
                    </a:srgbClr>
                  </a:outerShdw>
                </a:effectLst>
              </a:defRPr>
            </a:pPr>
            <a:endParaRPr/>
          </a:p>
        </p:txBody>
      </p:sp>
      <p:sp>
        <p:nvSpPr>
          <p:cNvPr id="735" name="Size of a six foot man"/>
          <p:cNvSpPr txBox="1"/>
          <p:nvPr/>
        </p:nvSpPr>
        <p:spPr>
          <a:xfrm rot="21244731">
            <a:off x="6691519" y="4551788"/>
            <a:ext cx="3242296" cy="3853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000">
                <a:solidFill>
                  <a:srgbClr val="FFFFFF"/>
                </a:solidFill>
              </a:defRPr>
            </a:lvl1pPr>
          </a:lstStyle>
          <a:p>
            <a:r>
              <a:t>Size of a six foot man</a:t>
            </a:r>
          </a:p>
        </p:txBody>
      </p:sp>
    </p:spTree>
  </p:cSld>
  <p:clrMapOvr>
    <a:masterClrMapping/>
  </p:clrMapOvr>
  <p:transition spd="med"/>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 name="Og’s 60 main cities were well fortified, but God gave Israel power to defeat them. “All these cities were fenced with high walls, gates, and bars” (De. 3:4)."/>
          <p:cNvSpPr txBox="1">
            <a:spLocks noGrp="1"/>
          </p:cNvSpPr>
          <p:nvPr>
            <p:ph type="body" sz="half" idx="1"/>
          </p:nvPr>
        </p:nvSpPr>
        <p:spPr>
          <a:xfrm>
            <a:off x="636990" y="7064706"/>
            <a:ext cx="11730820" cy="2662828"/>
          </a:xfrm>
          <a:prstGeom prst="rect">
            <a:avLst/>
          </a:prstGeom>
        </p:spPr>
        <p:txBody>
          <a:bodyPr/>
          <a:lstStyle/>
          <a:p>
            <a:pPr algn="ctr">
              <a:defRPr sz="3400">
                <a:solidFill>
                  <a:srgbClr val="94E3FE"/>
                </a:solidFill>
              </a:defRPr>
            </a:pPr>
            <a:r>
              <a:t>Og’s 60 main cities were well fortified, but God gave Israel power to defeat them. </a:t>
            </a:r>
            <a:r>
              <a:rPr>
                <a:solidFill>
                  <a:srgbClr val="FFFFFF"/>
                </a:solidFill>
              </a:rPr>
              <a:t>“All these cities were fenced with high walls, gates, and bars” (De. 3:4).</a:t>
            </a:r>
          </a:p>
        </p:txBody>
      </p:sp>
      <p:pic>
        <p:nvPicPr>
          <p:cNvPr id="738" name="archaeology-illustrated-- Dan city gate complex 9th BC 87372.jpeg" descr="archaeology-illustrated-- Dan city gate complex 9th BC 87372.jpeg"/>
          <p:cNvPicPr>
            <a:picLocks noChangeAspect="1"/>
          </p:cNvPicPr>
          <p:nvPr/>
        </p:nvPicPr>
        <p:blipFill>
          <a:blip r:embed="rId2"/>
          <a:srcRect t="10859"/>
          <a:stretch>
            <a:fillRect/>
          </a:stretch>
        </p:blipFill>
        <p:spPr>
          <a:xfrm>
            <a:off x="1017587" y="534086"/>
            <a:ext cx="10969752" cy="6315259"/>
          </a:xfrm>
          <a:prstGeom prst="rect">
            <a:avLst/>
          </a:prstGeom>
          <a:ln w="12700">
            <a:miter lim="400000"/>
          </a:ln>
        </p:spPr>
      </p:pic>
      <p:sp>
        <p:nvSpPr>
          <p:cNvPr id="739" name="(c) Archaeology Illustrated"/>
          <p:cNvSpPr txBox="1"/>
          <p:nvPr/>
        </p:nvSpPr>
        <p:spPr>
          <a:xfrm>
            <a:off x="84191" y="6257814"/>
            <a:ext cx="6372388" cy="61119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2600" b="0" cap="none">
                <a:solidFill>
                  <a:srgbClr val="FFFFFF"/>
                </a:solidFill>
              </a:defRPr>
            </a:lvl1pPr>
          </a:lstStyle>
          <a:p>
            <a:r>
              <a:t>(c) Archaeology Illustrated</a:t>
            </a:r>
          </a:p>
        </p:txBody>
      </p:sp>
    </p:spTree>
  </p:cSld>
  <p:clrMapOvr>
    <a:masterClrMapping/>
  </p:clrMapOvr>
  <p:transition spd="med"/>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1" name="Reconstructive drawing of the city of Dan and its gate complex in time of Joshua."/>
          <p:cNvSpPr txBox="1">
            <a:spLocks noGrp="1"/>
          </p:cNvSpPr>
          <p:nvPr>
            <p:ph type="body" sz="quarter" idx="1"/>
          </p:nvPr>
        </p:nvSpPr>
        <p:spPr>
          <a:xfrm>
            <a:off x="1513111" y="7437150"/>
            <a:ext cx="9978578" cy="2005783"/>
          </a:xfrm>
          <a:prstGeom prst="rect">
            <a:avLst/>
          </a:prstGeom>
        </p:spPr>
        <p:txBody>
          <a:bodyPr/>
          <a:lstStyle>
            <a:lvl1pPr algn="ctr">
              <a:defRPr sz="3400">
                <a:solidFill>
                  <a:srgbClr val="94E3FE"/>
                </a:solidFill>
              </a:defRPr>
            </a:lvl1pPr>
          </a:lstStyle>
          <a:p>
            <a:r>
              <a:t>Reconstructive drawing of the city of Dan and its gate complex in time of Joshua.</a:t>
            </a:r>
          </a:p>
        </p:txBody>
      </p:sp>
      <p:pic>
        <p:nvPicPr>
          <p:cNvPr id="742" name="archaeology-illustrated-- Dan city gate complex 9th BC 87372.jpeg" descr="archaeology-illustrated-- Dan city gate complex 9th BC 87372.jpeg"/>
          <p:cNvPicPr>
            <a:picLocks noChangeAspect="1"/>
          </p:cNvPicPr>
          <p:nvPr/>
        </p:nvPicPr>
        <p:blipFill>
          <a:blip r:embed="rId2"/>
          <a:srcRect t="5427"/>
          <a:stretch>
            <a:fillRect/>
          </a:stretch>
        </p:blipFill>
        <p:spPr>
          <a:xfrm>
            <a:off x="1017587" y="517282"/>
            <a:ext cx="10969752" cy="6700124"/>
          </a:xfrm>
          <a:prstGeom prst="rect">
            <a:avLst/>
          </a:prstGeom>
          <a:ln w="12700">
            <a:miter lim="400000"/>
          </a:ln>
        </p:spPr>
      </p:pic>
      <p:sp>
        <p:nvSpPr>
          <p:cNvPr id="743" name="(c) Archaeology Illustrated"/>
          <p:cNvSpPr txBox="1"/>
          <p:nvPr/>
        </p:nvSpPr>
        <p:spPr>
          <a:xfrm>
            <a:off x="617592" y="6511814"/>
            <a:ext cx="4841938" cy="57458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2600" b="0" cap="none">
                <a:solidFill>
                  <a:srgbClr val="FFFFFF"/>
                </a:solidFill>
              </a:defRPr>
            </a:lvl1pPr>
          </a:lstStyle>
          <a:p>
            <a:r>
              <a:t>(c) Archaeology Illustrated</a:t>
            </a:r>
          </a:p>
        </p:txBody>
      </p:sp>
    </p:spTree>
  </p:cSld>
  <p:clrMapOvr>
    <a:masterClrMapping/>
  </p:clrMapOvr>
  <p:transition spd="med"/>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5" name="God destroyed these nations because of their idolatry and moral wickedness, which included every kind of immorality, including incest and bestiality, and the burning their children (Le. 18:24-25; De. 12:29-31)."/>
          <p:cNvSpPr txBox="1"/>
          <p:nvPr/>
        </p:nvSpPr>
        <p:spPr>
          <a:xfrm>
            <a:off x="737072" y="703249"/>
            <a:ext cx="4990048" cy="714483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gn="l">
              <a:lnSpc>
                <a:spcPct val="110000"/>
              </a:lnSpc>
              <a:defRPr sz="3400" cap="none">
                <a:solidFill>
                  <a:srgbClr val="94E3FE"/>
                </a:solidFill>
              </a:defRPr>
            </a:lvl1pPr>
          </a:lstStyle>
          <a:p>
            <a:r>
              <a:t>God destroyed these nations because of their idolatry and moral wickedness, which included every kind of immorality, including incest and bestiality, and the burning their children (Le. 18:24-25; De. 12:29-31).</a:t>
            </a:r>
          </a:p>
        </p:txBody>
      </p:sp>
      <p:grpSp>
        <p:nvGrpSpPr>
          <p:cNvPr id="748" name="Map-of-the-Nephilim-Giants-in-Canaan-e1501497060205.jpg"/>
          <p:cNvGrpSpPr/>
          <p:nvPr/>
        </p:nvGrpSpPr>
        <p:grpSpPr>
          <a:xfrm>
            <a:off x="6039173" y="474183"/>
            <a:ext cx="6260454" cy="8805234"/>
            <a:chOff x="0" y="0"/>
            <a:chExt cx="6260452" cy="8805233"/>
          </a:xfrm>
        </p:grpSpPr>
        <p:pic>
          <p:nvPicPr>
            <p:cNvPr id="747" name="Map-of-the-Nephilim-Giants-in-Canaan-e1501497060205.jpg" descr="Map-of-the-Nephilim-Giants-in-Canaan-e1501497060205.jpg"/>
            <p:cNvPicPr>
              <a:picLocks noChangeAspect="1"/>
            </p:cNvPicPr>
            <p:nvPr/>
          </p:nvPicPr>
          <p:blipFill>
            <a:blip r:embed="rId2"/>
            <a:srcRect l="6760" r="723" b="1369"/>
            <a:stretch>
              <a:fillRect/>
            </a:stretch>
          </p:blipFill>
          <p:spPr>
            <a:xfrm>
              <a:off x="76200" y="63500"/>
              <a:ext cx="6120753" cy="8665534"/>
            </a:xfrm>
            <a:prstGeom prst="rect">
              <a:avLst/>
            </a:prstGeom>
            <a:ln>
              <a:noFill/>
            </a:ln>
            <a:effectLst/>
          </p:spPr>
        </p:pic>
        <p:pic>
          <p:nvPicPr>
            <p:cNvPr id="746" name="Map-of-the-Nephilim-Giants-in-Canaan-e1501497060205.jpg" descr="Map-of-the-Nephilim-Giants-in-Canaan-e1501497060205.jpg"/>
            <p:cNvPicPr>
              <a:picLocks/>
            </p:cNvPicPr>
            <p:nvPr/>
          </p:nvPicPr>
          <p:blipFill>
            <a:blip r:embed="rId3"/>
            <a:stretch>
              <a:fillRect/>
            </a:stretch>
          </p:blipFill>
          <p:spPr>
            <a:xfrm>
              <a:off x="-1" y="-1"/>
              <a:ext cx="6260454" cy="8805235"/>
            </a:xfrm>
            <a:prstGeom prst="rect">
              <a:avLst/>
            </a:prstGeom>
            <a:effectLst/>
          </p:spPr>
        </p:pic>
      </p:grpSp>
      <p:sp>
        <p:nvSpPr>
          <p:cNvPr id="749" name="og"/>
          <p:cNvSpPr txBox="1"/>
          <p:nvPr/>
        </p:nvSpPr>
        <p:spPr>
          <a:xfrm>
            <a:off x="10614911" y="3176543"/>
            <a:ext cx="1278323" cy="6319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800">
                <a:solidFill>
                  <a:srgbClr val="000000"/>
                </a:solidFill>
              </a:defRPr>
            </a:lvl1pPr>
          </a:lstStyle>
          <a:p>
            <a:r>
              <a:t>og</a:t>
            </a:r>
          </a:p>
        </p:txBody>
      </p:sp>
      <p:sp>
        <p:nvSpPr>
          <p:cNvPr id="750" name="dan"/>
          <p:cNvSpPr txBox="1"/>
          <p:nvPr/>
        </p:nvSpPr>
        <p:spPr>
          <a:xfrm>
            <a:off x="9878311" y="1373143"/>
            <a:ext cx="1278323" cy="6319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800">
                <a:solidFill>
                  <a:srgbClr val="000000"/>
                </a:solidFill>
              </a:defRPr>
            </a:lvl1pPr>
          </a:lstStyle>
          <a:p>
            <a:r>
              <a:t>dan</a:t>
            </a:r>
          </a:p>
        </p:txBody>
      </p:sp>
      <p:sp>
        <p:nvSpPr>
          <p:cNvPr id="751" name="BASHAN"/>
          <p:cNvSpPr txBox="1"/>
          <p:nvPr/>
        </p:nvSpPr>
        <p:spPr>
          <a:xfrm>
            <a:off x="10356595" y="2355732"/>
            <a:ext cx="1744155" cy="52093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000">
                <a:solidFill>
                  <a:srgbClr val="000000"/>
                </a:solidFill>
              </a:defRPr>
            </a:lvl1pPr>
          </a:lstStyle>
          <a:p>
            <a:r>
              <a:t>BASHAN</a:t>
            </a:r>
          </a:p>
        </p:txBody>
      </p:sp>
      <p:pic>
        <p:nvPicPr>
          <p:cNvPr id="752" name="3768258_f520.jpg" descr="3768258_f520.jpg"/>
          <p:cNvPicPr>
            <a:picLocks noChangeAspect="1"/>
          </p:cNvPicPr>
          <p:nvPr/>
        </p:nvPicPr>
        <p:blipFill>
          <a:blip r:embed="rId4"/>
          <a:stretch>
            <a:fillRect/>
          </a:stretch>
        </p:blipFill>
        <p:spPr>
          <a:xfrm rot="21134755">
            <a:off x="5814736" y="4632452"/>
            <a:ext cx="4746580" cy="4242256"/>
          </a:xfrm>
          <a:prstGeom prst="rect">
            <a:avLst/>
          </a:prstGeom>
          <a:ln w="12700">
            <a:miter lim="400000"/>
          </a:ln>
        </p:spPr>
      </p:pic>
      <p:sp>
        <p:nvSpPr>
          <p:cNvPr id="753" name="jabbok"/>
          <p:cNvSpPr txBox="1"/>
          <p:nvPr/>
        </p:nvSpPr>
        <p:spPr>
          <a:xfrm>
            <a:off x="10570306" y="4438532"/>
            <a:ext cx="1723133" cy="52093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000">
                <a:solidFill>
                  <a:srgbClr val="0433FF"/>
                </a:solidFill>
              </a:defRPr>
            </a:lvl1pPr>
          </a:lstStyle>
          <a:p>
            <a:r>
              <a:t>jabbok</a:t>
            </a:r>
          </a:p>
        </p:txBody>
      </p:sp>
      <p:sp>
        <p:nvSpPr>
          <p:cNvPr id="754" name="sihon"/>
          <p:cNvSpPr txBox="1"/>
          <p:nvPr/>
        </p:nvSpPr>
        <p:spPr>
          <a:xfrm>
            <a:off x="10610527" y="5399044"/>
            <a:ext cx="1642691" cy="63191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800">
                <a:solidFill>
                  <a:srgbClr val="000000"/>
                </a:solidFill>
              </a:defRPr>
            </a:lvl1pPr>
          </a:lstStyle>
          <a:p>
            <a:r>
              <a:t>sihon</a:t>
            </a:r>
          </a:p>
        </p:txBody>
      </p:sp>
      <p:sp>
        <p:nvSpPr>
          <p:cNvPr id="755" name="arnon"/>
          <p:cNvSpPr txBox="1"/>
          <p:nvPr/>
        </p:nvSpPr>
        <p:spPr>
          <a:xfrm>
            <a:off x="10676253" y="6648332"/>
            <a:ext cx="1511239" cy="52093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000">
                <a:solidFill>
                  <a:srgbClr val="0433FF"/>
                </a:solidFill>
              </a:defRPr>
            </a:lvl1pPr>
          </a:lstStyle>
          <a:p>
            <a:r>
              <a:t>arnon</a:t>
            </a:r>
          </a:p>
        </p:txBody>
      </p:sp>
    </p:spTree>
  </p:cSld>
  <p:clrMapOvr>
    <a:masterClrMapping/>
  </p:clrMapOvr>
  <p:transition spd="med"/>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 name="They were destroyed to protect Israel’s holy character for her task to be a light in pagan darkness and to bring Christ into the world. They were destroyed for the salvation of lost sinners who will repent."/>
          <p:cNvSpPr txBox="1"/>
          <p:nvPr/>
        </p:nvSpPr>
        <p:spPr>
          <a:xfrm>
            <a:off x="737072" y="694783"/>
            <a:ext cx="4739885" cy="71448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gn="l">
              <a:lnSpc>
                <a:spcPct val="110000"/>
              </a:lnSpc>
              <a:defRPr sz="3400" cap="none">
                <a:solidFill>
                  <a:srgbClr val="94E3FE"/>
                </a:solidFill>
              </a:defRPr>
            </a:lvl1pPr>
          </a:lstStyle>
          <a:p>
            <a:r>
              <a:t>They were destroyed to protect Israel’s holy character for her task to be a light in pagan darkness and to bring Christ into the world. They were destroyed for the salvation of lost sinners who will repent.</a:t>
            </a:r>
          </a:p>
        </p:txBody>
      </p:sp>
      <p:grpSp>
        <p:nvGrpSpPr>
          <p:cNvPr id="760" name="Map-of-the-Nephilim-Giants-in-Canaan-e1501497060205.jpg"/>
          <p:cNvGrpSpPr/>
          <p:nvPr/>
        </p:nvGrpSpPr>
        <p:grpSpPr>
          <a:xfrm>
            <a:off x="6039173" y="474183"/>
            <a:ext cx="6260454" cy="8805234"/>
            <a:chOff x="0" y="0"/>
            <a:chExt cx="6260452" cy="8805233"/>
          </a:xfrm>
        </p:grpSpPr>
        <p:pic>
          <p:nvPicPr>
            <p:cNvPr id="759" name="Map-of-the-Nephilim-Giants-in-Canaan-e1501497060205.jpg" descr="Map-of-the-Nephilim-Giants-in-Canaan-e1501497060205.jpg"/>
            <p:cNvPicPr>
              <a:picLocks noChangeAspect="1"/>
            </p:cNvPicPr>
            <p:nvPr/>
          </p:nvPicPr>
          <p:blipFill>
            <a:blip r:embed="rId2"/>
            <a:srcRect l="6760" r="723" b="1369"/>
            <a:stretch>
              <a:fillRect/>
            </a:stretch>
          </p:blipFill>
          <p:spPr>
            <a:xfrm>
              <a:off x="76200" y="63500"/>
              <a:ext cx="6120753" cy="8665534"/>
            </a:xfrm>
            <a:prstGeom prst="rect">
              <a:avLst/>
            </a:prstGeom>
            <a:ln>
              <a:noFill/>
            </a:ln>
            <a:effectLst/>
          </p:spPr>
        </p:pic>
        <p:pic>
          <p:nvPicPr>
            <p:cNvPr id="758" name="Map-of-the-Nephilim-Giants-in-Canaan-e1501497060205.jpg" descr="Map-of-the-Nephilim-Giants-in-Canaan-e1501497060205.jpg"/>
            <p:cNvPicPr>
              <a:picLocks/>
            </p:cNvPicPr>
            <p:nvPr/>
          </p:nvPicPr>
          <p:blipFill>
            <a:blip r:embed="rId3"/>
            <a:stretch>
              <a:fillRect/>
            </a:stretch>
          </p:blipFill>
          <p:spPr>
            <a:xfrm>
              <a:off x="-1" y="-1"/>
              <a:ext cx="6260454" cy="8805235"/>
            </a:xfrm>
            <a:prstGeom prst="rect">
              <a:avLst/>
            </a:prstGeom>
            <a:effectLst/>
          </p:spPr>
        </p:pic>
      </p:grpSp>
      <p:sp>
        <p:nvSpPr>
          <p:cNvPr id="761" name="og"/>
          <p:cNvSpPr txBox="1"/>
          <p:nvPr/>
        </p:nvSpPr>
        <p:spPr>
          <a:xfrm>
            <a:off x="10614911" y="3176543"/>
            <a:ext cx="1278323" cy="6319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800">
                <a:solidFill>
                  <a:srgbClr val="000000"/>
                </a:solidFill>
              </a:defRPr>
            </a:lvl1pPr>
          </a:lstStyle>
          <a:p>
            <a:r>
              <a:t>og</a:t>
            </a:r>
          </a:p>
        </p:txBody>
      </p:sp>
      <p:sp>
        <p:nvSpPr>
          <p:cNvPr id="762" name="dan"/>
          <p:cNvSpPr txBox="1"/>
          <p:nvPr/>
        </p:nvSpPr>
        <p:spPr>
          <a:xfrm>
            <a:off x="9878311" y="1373143"/>
            <a:ext cx="1278323" cy="6319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800">
                <a:solidFill>
                  <a:srgbClr val="000000"/>
                </a:solidFill>
              </a:defRPr>
            </a:lvl1pPr>
          </a:lstStyle>
          <a:p>
            <a:r>
              <a:t>dan</a:t>
            </a:r>
          </a:p>
        </p:txBody>
      </p:sp>
      <p:sp>
        <p:nvSpPr>
          <p:cNvPr id="763" name="BASHAN"/>
          <p:cNvSpPr txBox="1"/>
          <p:nvPr/>
        </p:nvSpPr>
        <p:spPr>
          <a:xfrm>
            <a:off x="10356595" y="2355732"/>
            <a:ext cx="1744155" cy="52093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000">
                <a:solidFill>
                  <a:srgbClr val="000000"/>
                </a:solidFill>
              </a:defRPr>
            </a:lvl1pPr>
          </a:lstStyle>
          <a:p>
            <a:r>
              <a:t>BASHAN</a:t>
            </a:r>
          </a:p>
        </p:txBody>
      </p:sp>
      <p:pic>
        <p:nvPicPr>
          <p:cNvPr id="764" name="3768258_f520.jpg" descr="3768258_f520.jpg"/>
          <p:cNvPicPr>
            <a:picLocks noChangeAspect="1"/>
          </p:cNvPicPr>
          <p:nvPr/>
        </p:nvPicPr>
        <p:blipFill>
          <a:blip r:embed="rId4"/>
          <a:stretch>
            <a:fillRect/>
          </a:stretch>
        </p:blipFill>
        <p:spPr>
          <a:xfrm rot="21134755">
            <a:off x="5814736" y="4632452"/>
            <a:ext cx="4746580" cy="4242256"/>
          </a:xfrm>
          <a:prstGeom prst="rect">
            <a:avLst/>
          </a:prstGeom>
          <a:ln w="12700">
            <a:miter lim="400000"/>
          </a:ln>
        </p:spPr>
      </p:pic>
      <p:sp>
        <p:nvSpPr>
          <p:cNvPr id="765" name="jabbok"/>
          <p:cNvSpPr txBox="1"/>
          <p:nvPr/>
        </p:nvSpPr>
        <p:spPr>
          <a:xfrm>
            <a:off x="10570306" y="4438532"/>
            <a:ext cx="1723133" cy="52093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000">
                <a:solidFill>
                  <a:srgbClr val="0433FF"/>
                </a:solidFill>
              </a:defRPr>
            </a:lvl1pPr>
          </a:lstStyle>
          <a:p>
            <a:r>
              <a:t>jabbok</a:t>
            </a:r>
          </a:p>
        </p:txBody>
      </p:sp>
      <p:sp>
        <p:nvSpPr>
          <p:cNvPr id="766" name="sihon"/>
          <p:cNvSpPr txBox="1"/>
          <p:nvPr/>
        </p:nvSpPr>
        <p:spPr>
          <a:xfrm>
            <a:off x="10610527" y="5399044"/>
            <a:ext cx="1642691" cy="63191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800">
                <a:solidFill>
                  <a:srgbClr val="000000"/>
                </a:solidFill>
              </a:defRPr>
            </a:lvl1pPr>
          </a:lstStyle>
          <a:p>
            <a:r>
              <a:t>sihon</a:t>
            </a:r>
          </a:p>
        </p:txBody>
      </p:sp>
      <p:sp>
        <p:nvSpPr>
          <p:cNvPr id="767" name="arnon"/>
          <p:cNvSpPr txBox="1"/>
          <p:nvPr/>
        </p:nvSpPr>
        <p:spPr>
          <a:xfrm>
            <a:off x="10676253" y="6648332"/>
            <a:ext cx="1511239" cy="52093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000">
                <a:solidFill>
                  <a:srgbClr val="0433FF"/>
                </a:solidFill>
              </a:defRPr>
            </a:lvl1pPr>
          </a:lstStyle>
          <a:p>
            <a:r>
              <a:t>arnon</a:t>
            </a:r>
          </a:p>
        </p:txBody>
      </p:sp>
    </p:spTree>
  </p:cSld>
  <p:clrMapOvr>
    <a:masterClrMapping/>
  </p:clrMapOvr>
  <p:transition spd="med"/>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9" name="God had given them hundreds of years to repent. He said to Abraham, “But in the fourth generation they shall come hither again: for the iniquity of the Amorites is not yet full” (Ge. 15:16). No one can charge God with unrighteousness in His holy judgment"/>
          <p:cNvSpPr txBox="1"/>
          <p:nvPr/>
        </p:nvSpPr>
        <p:spPr>
          <a:xfrm>
            <a:off x="737072" y="618583"/>
            <a:ext cx="4739885" cy="71448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lnSpcReduction="10000"/>
          </a:bodyPr>
          <a:lstStyle/>
          <a:p>
            <a:pPr algn="l">
              <a:lnSpc>
                <a:spcPct val="110000"/>
              </a:lnSpc>
              <a:defRPr sz="3400" cap="none">
                <a:solidFill>
                  <a:srgbClr val="94E3FE"/>
                </a:solidFill>
              </a:defRPr>
            </a:pPr>
            <a:r>
              <a:t>God had given them hundreds of years to repent. He said to Abraham, </a:t>
            </a:r>
            <a:r>
              <a:rPr>
                <a:solidFill>
                  <a:srgbClr val="FFFFFF"/>
                </a:solidFill>
              </a:rPr>
              <a:t>“But in the fourth generation they shall come hither again: for the iniquity of the Amorites </a:t>
            </a:r>
            <a:r>
              <a:rPr i="1">
                <a:solidFill>
                  <a:srgbClr val="FFFFFF"/>
                </a:solidFill>
              </a:rPr>
              <a:t>is</a:t>
            </a:r>
            <a:r>
              <a:rPr>
                <a:solidFill>
                  <a:srgbClr val="FFFFFF"/>
                </a:solidFill>
              </a:rPr>
              <a:t> not yet full” (Ge. 15:16). </a:t>
            </a:r>
            <a:r>
              <a:rPr>
                <a:solidFill>
                  <a:srgbClr val="76D6FF"/>
                </a:solidFill>
              </a:rPr>
              <a:t>No one can charge God with unrighteousness in His holy judgments.</a:t>
            </a:r>
          </a:p>
        </p:txBody>
      </p:sp>
      <p:grpSp>
        <p:nvGrpSpPr>
          <p:cNvPr id="772" name="Map-of-the-Nephilim-Giants-in-Canaan-e1501497060205.jpg"/>
          <p:cNvGrpSpPr/>
          <p:nvPr/>
        </p:nvGrpSpPr>
        <p:grpSpPr>
          <a:xfrm>
            <a:off x="6039173" y="474183"/>
            <a:ext cx="6260454" cy="8805234"/>
            <a:chOff x="0" y="0"/>
            <a:chExt cx="6260452" cy="8805233"/>
          </a:xfrm>
        </p:grpSpPr>
        <p:pic>
          <p:nvPicPr>
            <p:cNvPr id="771" name="Map-of-the-Nephilim-Giants-in-Canaan-e1501497060205.jpg" descr="Map-of-the-Nephilim-Giants-in-Canaan-e1501497060205.jpg"/>
            <p:cNvPicPr>
              <a:picLocks noChangeAspect="1"/>
            </p:cNvPicPr>
            <p:nvPr/>
          </p:nvPicPr>
          <p:blipFill>
            <a:blip r:embed="rId2"/>
            <a:srcRect l="6760" r="723" b="1369"/>
            <a:stretch>
              <a:fillRect/>
            </a:stretch>
          </p:blipFill>
          <p:spPr>
            <a:xfrm>
              <a:off x="76200" y="63500"/>
              <a:ext cx="6120753" cy="8665534"/>
            </a:xfrm>
            <a:prstGeom prst="rect">
              <a:avLst/>
            </a:prstGeom>
            <a:ln>
              <a:noFill/>
            </a:ln>
            <a:effectLst/>
          </p:spPr>
        </p:pic>
        <p:pic>
          <p:nvPicPr>
            <p:cNvPr id="770" name="Map-of-the-Nephilim-Giants-in-Canaan-e1501497060205.jpg" descr="Map-of-the-Nephilim-Giants-in-Canaan-e1501497060205.jpg"/>
            <p:cNvPicPr>
              <a:picLocks/>
            </p:cNvPicPr>
            <p:nvPr/>
          </p:nvPicPr>
          <p:blipFill>
            <a:blip r:embed="rId3"/>
            <a:stretch>
              <a:fillRect/>
            </a:stretch>
          </p:blipFill>
          <p:spPr>
            <a:xfrm>
              <a:off x="-1" y="-1"/>
              <a:ext cx="6260454" cy="8805235"/>
            </a:xfrm>
            <a:prstGeom prst="rect">
              <a:avLst/>
            </a:prstGeom>
            <a:effectLst/>
          </p:spPr>
        </p:pic>
      </p:grpSp>
      <p:sp>
        <p:nvSpPr>
          <p:cNvPr id="773" name="og"/>
          <p:cNvSpPr txBox="1"/>
          <p:nvPr/>
        </p:nvSpPr>
        <p:spPr>
          <a:xfrm>
            <a:off x="10614911" y="3176543"/>
            <a:ext cx="1278323" cy="6319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800">
                <a:solidFill>
                  <a:srgbClr val="000000"/>
                </a:solidFill>
              </a:defRPr>
            </a:lvl1pPr>
          </a:lstStyle>
          <a:p>
            <a:r>
              <a:t>og</a:t>
            </a:r>
          </a:p>
        </p:txBody>
      </p:sp>
      <p:sp>
        <p:nvSpPr>
          <p:cNvPr id="774" name="dan"/>
          <p:cNvSpPr txBox="1"/>
          <p:nvPr/>
        </p:nvSpPr>
        <p:spPr>
          <a:xfrm>
            <a:off x="9878311" y="1373143"/>
            <a:ext cx="1278323" cy="6319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800">
                <a:solidFill>
                  <a:srgbClr val="000000"/>
                </a:solidFill>
              </a:defRPr>
            </a:lvl1pPr>
          </a:lstStyle>
          <a:p>
            <a:r>
              <a:t>dan</a:t>
            </a:r>
          </a:p>
        </p:txBody>
      </p:sp>
      <p:sp>
        <p:nvSpPr>
          <p:cNvPr id="775" name="BASHAN"/>
          <p:cNvSpPr txBox="1"/>
          <p:nvPr/>
        </p:nvSpPr>
        <p:spPr>
          <a:xfrm>
            <a:off x="10356595" y="2355732"/>
            <a:ext cx="1744155" cy="52093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000">
                <a:solidFill>
                  <a:srgbClr val="000000"/>
                </a:solidFill>
              </a:defRPr>
            </a:lvl1pPr>
          </a:lstStyle>
          <a:p>
            <a:r>
              <a:t>BASHAN</a:t>
            </a:r>
          </a:p>
        </p:txBody>
      </p:sp>
      <p:pic>
        <p:nvPicPr>
          <p:cNvPr id="776" name="3768258_f520.jpg" descr="3768258_f520.jpg"/>
          <p:cNvPicPr>
            <a:picLocks noChangeAspect="1"/>
          </p:cNvPicPr>
          <p:nvPr/>
        </p:nvPicPr>
        <p:blipFill>
          <a:blip r:embed="rId4"/>
          <a:stretch>
            <a:fillRect/>
          </a:stretch>
        </p:blipFill>
        <p:spPr>
          <a:xfrm rot="21134755">
            <a:off x="5814736" y="4632452"/>
            <a:ext cx="4746580" cy="4242256"/>
          </a:xfrm>
          <a:prstGeom prst="rect">
            <a:avLst/>
          </a:prstGeom>
          <a:ln w="12700">
            <a:miter lim="400000"/>
          </a:ln>
        </p:spPr>
      </p:pic>
      <p:sp>
        <p:nvSpPr>
          <p:cNvPr id="777" name="jabbok"/>
          <p:cNvSpPr txBox="1"/>
          <p:nvPr/>
        </p:nvSpPr>
        <p:spPr>
          <a:xfrm>
            <a:off x="10570306" y="4438532"/>
            <a:ext cx="1723133" cy="52093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000">
                <a:solidFill>
                  <a:srgbClr val="0433FF"/>
                </a:solidFill>
              </a:defRPr>
            </a:lvl1pPr>
          </a:lstStyle>
          <a:p>
            <a:r>
              <a:t>jabbok</a:t>
            </a:r>
          </a:p>
        </p:txBody>
      </p:sp>
      <p:sp>
        <p:nvSpPr>
          <p:cNvPr id="778" name="sihon"/>
          <p:cNvSpPr txBox="1"/>
          <p:nvPr/>
        </p:nvSpPr>
        <p:spPr>
          <a:xfrm>
            <a:off x="10610527" y="5399044"/>
            <a:ext cx="1642691" cy="63191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800">
                <a:solidFill>
                  <a:srgbClr val="000000"/>
                </a:solidFill>
              </a:defRPr>
            </a:lvl1pPr>
          </a:lstStyle>
          <a:p>
            <a:r>
              <a:t>sihon</a:t>
            </a:r>
          </a:p>
        </p:txBody>
      </p:sp>
      <p:sp>
        <p:nvSpPr>
          <p:cNvPr id="779" name="arnon"/>
          <p:cNvSpPr txBox="1"/>
          <p:nvPr/>
        </p:nvSpPr>
        <p:spPr>
          <a:xfrm>
            <a:off x="10676253" y="6648332"/>
            <a:ext cx="1511239" cy="52093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000">
                <a:solidFill>
                  <a:srgbClr val="0433FF"/>
                </a:solidFill>
              </a:defRPr>
            </a:lvl1pPr>
          </a:lstStyle>
          <a:p>
            <a:r>
              <a:t>arnon</a:t>
            </a:r>
          </a:p>
        </p:txBody>
      </p:sp>
    </p:spTree>
  </p:cSld>
  <p:clrMapOvr>
    <a:masterClrMapping/>
  </p:clrMapOvr>
  <p:transition spd="med"/>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1" name="This PowerPoint/Keynote presentation is a companion to the Mastering the English Bible course.…"/>
          <p:cNvSpPr txBox="1"/>
          <p:nvPr/>
        </p:nvSpPr>
        <p:spPr>
          <a:xfrm>
            <a:off x="584200" y="1130300"/>
            <a:ext cx="11836400" cy="74930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8100" tIns="38100" rIns="38100" bIns="38100" anchor="ctr">
            <a:spAutoFit/>
          </a:bodyPr>
          <a:lstStyle/>
          <a:p>
            <a:pPr>
              <a:buClr>
                <a:srgbClr val="FFFB00"/>
              </a:buClr>
              <a:buFont typeface="Arial"/>
              <a:defRPr sz="3400" b="0" cap="none">
                <a:solidFill>
                  <a:srgbClr val="FFFFFF"/>
                </a:solidFill>
                <a:effectLst>
                  <a:outerShdw blurRad="12700" dist="25400" dir="2700000" rotWithShape="0">
                    <a:srgbClr val="000000"/>
                  </a:outerShdw>
                </a:effectLst>
              </a:defRPr>
            </a:pPr>
            <a:r>
              <a:t>This PowerPoint/Keynote presentation is a companion to the </a:t>
            </a:r>
            <a:r>
              <a:rPr i="1"/>
              <a:t>Mastering the English Bible </a:t>
            </a:r>
            <a:r>
              <a:t>course.</a:t>
            </a:r>
          </a:p>
          <a:p>
            <a:pPr>
              <a:buClr>
                <a:srgbClr val="FFFB00"/>
              </a:buClr>
              <a:buFont typeface="Arial"/>
              <a:defRPr sz="3400" b="0" i="1" cap="none">
                <a:solidFill>
                  <a:srgbClr val="FFFFFF"/>
                </a:solidFill>
                <a:effectLst>
                  <a:outerShdw blurRad="12700" dist="25400" dir="2700000" rotWithShape="0">
                    <a:srgbClr val="000000"/>
                  </a:outerShdw>
                </a:effectLst>
              </a:defRPr>
            </a:pPr>
            <a:endParaRPr/>
          </a:p>
          <a:p>
            <a:pPr>
              <a:buClr>
                <a:srgbClr val="FFFB00"/>
              </a:buClr>
              <a:buFont typeface="Arial"/>
              <a:defRPr sz="3400" b="0" cap="none">
                <a:solidFill>
                  <a:srgbClr val="FFFFFF"/>
                </a:solidFill>
                <a:effectLst>
                  <a:outerShdw blurRad="12700" dist="25400" dir="2700000" rotWithShape="0">
                    <a:srgbClr val="000000"/>
                  </a:outerShdw>
                </a:effectLst>
              </a:defRPr>
            </a:pPr>
            <a:r>
              <a:t>Copyright 2023 </a:t>
            </a:r>
          </a:p>
          <a:p>
            <a:pPr>
              <a:buClr>
                <a:srgbClr val="FFFB00"/>
              </a:buClr>
              <a:buFont typeface="Arial"/>
              <a:defRPr sz="3400" b="0" cap="none">
                <a:solidFill>
                  <a:srgbClr val="FFFFFF"/>
                </a:solidFill>
                <a:effectLst>
                  <a:outerShdw blurRad="12700" dist="25400" dir="2700000" rotWithShape="0">
                    <a:srgbClr val="000000"/>
                  </a:outerShdw>
                </a:effectLst>
              </a:defRPr>
            </a:pPr>
            <a:endParaRPr/>
          </a:p>
          <a:p>
            <a:pPr>
              <a:buClr>
                <a:srgbClr val="FFFB00"/>
              </a:buClr>
              <a:buFont typeface="Arial"/>
              <a:defRPr sz="3400" b="0" i="1" cap="none">
                <a:solidFill>
                  <a:srgbClr val="FFFFFF"/>
                </a:solidFill>
                <a:effectLst>
                  <a:outerShdw blurRad="12700" dist="25400" dir="2700000" rotWithShape="0">
                    <a:srgbClr val="000000"/>
                  </a:outerShdw>
                </a:effectLst>
              </a:defRPr>
            </a:pPr>
            <a:r>
              <a:t>Way of Life Literature</a:t>
            </a:r>
            <a:br/>
            <a:r>
              <a:t>P. O. Box 610368</a:t>
            </a:r>
            <a:br/>
            <a:r>
              <a:t>Port Huron, MI 48061</a:t>
            </a:r>
            <a:br/>
            <a:r>
              <a:t>866-295-4143</a:t>
            </a:r>
            <a:br/>
            <a:r>
              <a:t>http://www.wayoflife.org</a:t>
            </a:r>
            <a:br/>
            <a:r>
              <a:t>fbns@wayoflife.org </a:t>
            </a:r>
          </a:p>
          <a:p>
            <a:pPr>
              <a:buClr>
                <a:srgbClr val="FFFB00"/>
              </a:buClr>
              <a:buFont typeface="Arial"/>
              <a:defRPr sz="3400" b="0" i="1" cap="none">
                <a:solidFill>
                  <a:srgbClr val="FFFFFF"/>
                </a:solidFill>
                <a:effectLst>
                  <a:outerShdw blurRad="12700" dist="25400" dir="2700000" rotWithShape="0">
                    <a:srgbClr val="000000"/>
                  </a:outerShdw>
                </a:effectLst>
              </a:defRPr>
            </a:pPr>
            <a:r>
              <a:t>In Canada</a:t>
            </a:r>
          </a:p>
          <a:p>
            <a:pPr>
              <a:buClr>
                <a:srgbClr val="FFFB00"/>
              </a:buClr>
              <a:buFont typeface="Arial"/>
              <a:defRPr sz="3400" b="0" cap="none">
                <a:solidFill>
                  <a:srgbClr val="FFFFFF"/>
                </a:solidFill>
                <a:effectLst>
                  <a:outerShdw blurRad="12700" dist="25400" dir="2700000" rotWithShape="0">
                    <a:srgbClr val="000000"/>
                  </a:outerShdw>
                </a:effectLst>
              </a:defRPr>
            </a:pPr>
            <a:r>
              <a:t>Bethel Baptist Church, 4212 Campbell St. N., London, Ontario N6P 1A6 </a:t>
            </a:r>
            <a:br/>
            <a:r>
              <a:t>519-652-2619 </a:t>
            </a:r>
          </a:p>
        </p:txBody>
      </p:sp>
      <p:pic>
        <p:nvPicPr>
          <p:cNvPr id="782" name="Pictorial Bible copy.jpeg" descr="Pictorial Bible copy.jpeg"/>
          <p:cNvPicPr>
            <a:picLocks noChangeAspect="1"/>
          </p:cNvPicPr>
          <p:nvPr/>
        </p:nvPicPr>
        <p:blipFill>
          <a:blip r:embed="rId2"/>
          <a:srcRect b="210"/>
          <a:stretch>
            <a:fillRect/>
          </a:stretch>
        </p:blipFill>
        <p:spPr>
          <a:xfrm>
            <a:off x="561556" y="2791968"/>
            <a:ext cx="3557064" cy="2662177"/>
          </a:xfrm>
          <a:prstGeom prst="rect">
            <a:avLst/>
          </a:prstGeom>
          <a:ln w="12700">
            <a:miter lim="400000"/>
          </a:ln>
        </p:spPr>
      </p:pic>
      <p:pic>
        <p:nvPicPr>
          <p:cNvPr id="783" name="Mastering the English Bible.jpeg" descr="Mastering the English Bible.jpeg"/>
          <p:cNvPicPr>
            <a:picLocks noChangeAspect="1"/>
          </p:cNvPicPr>
          <p:nvPr/>
        </p:nvPicPr>
        <p:blipFill>
          <a:blip r:embed="rId3"/>
          <a:stretch>
            <a:fillRect/>
          </a:stretch>
        </p:blipFill>
        <p:spPr>
          <a:xfrm>
            <a:off x="9420149" y="2474255"/>
            <a:ext cx="2767130" cy="4150696"/>
          </a:xfrm>
          <a:prstGeom prst="rect">
            <a:avLst/>
          </a:prstGeom>
          <a:ln w="12700">
            <a:miter lim="400000"/>
          </a:ln>
        </p:spPr>
      </p:pic>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 name="The Silver Trumpets"/>
          <p:cNvSpPr txBox="1"/>
          <p:nvPr/>
        </p:nvSpPr>
        <p:spPr>
          <a:xfrm>
            <a:off x="798859" y="155482"/>
            <a:ext cx="5260282" cy="390851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b">
            <a:normAutofit/>
          </a:bodyPr>
          <a:lstStyle>
            <a:lvl1pPr algn="l">
              <a:lnSpc>
                <a:spcPct val="90000"/>
              </a:lnSpc>
              <a:defRPr sz="6600" cap="none">
                <a:solidFill>
                  <a:srgbClr val="DEDDDE"/>
                </a:solidFill>
              </a:defRPr>
            </a:lvl1pPr>
          </a:lstStyle>
          <a:p>
            <a:r>
              <a:t>The Silver Trumpets </a:t>
            </a:r>
          </a:p>
        </p:txBody>
      </p:sp>
      <p:sp>
        <p:nvSpPr>
          <p:cNvPr id="359" name="kadeshbrnea"/>
          <p:cNvSpPr txBox="1"/>
          <p:nvPr/>
        </p:nvSpPr>
        <p:spPr>
          <a:xfrm>
            <a:off x="6709126" y="6692772"/>
            <a:ext cx="3077841" cy="52093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000">
                <a:solidFill>
                  <a:srgbClr val="000000"/>
                </a:solidFill>
              </a:defRPr>
            </a:lvl1pPr>
          </a:lstStyle>
          <a:p>
            <a:r>
              <a:t>kadeshbrnea</a:t>
            </a:r>
          </a:p>
        </p:txBody>
      </p:sp>
      <p:grpSp>
        <p:nvGrpSpPr>
          <p:cNvPr id="362" name="koran-trumpet-1024x859.jpg"/>
          <p:cNvGrpSpPr/>
          <p:nvPr/>
        </p:nvGrpSpPr>
        <p:grpSpPr>
          <a:xfrm>
            <a:off x="5589508" y="1376210"/>
            <a:ext cx="6350182" cy="5977977"/>
            <a:chOff x="0" y="0"/>
            <a:chExt cx="6350180" cy="5977976"/>
          </a:xfrm>
        </p:grpSpPr>
        <p:pic>
          <p:nvPicPr>
            <p:cNvPr id="361" name="koran-trumpet-1024x859.jpg" descr="koran-trumpet-1024x859.jpg"/>
            <p:cNvPicPr>
              <a:picLocks noChangeAspect="1"/>
            </p:cNvPicPr>
            <p:nvPr/>
          </p:nvPicPr>
          <p:blipFill>
            <a:blip r:embed="rId2"/>
            <a:srcRect l="6311" r="4454"/>
            <a:stretch>
              <a:fillRect/>
            </a:stretch>
          </p:blipFill>
          <p:spPr>
            <a:xfrm>
              <a:off x="76200" y="63499"/>
              <a:ext cx="6210481" cy="5838278"/>
            </a:xfrm>
            <a:prstGeom prst="rect">
              <a:avLst/>
            </a:prstGeom>
            <a:ln>
              <a:noFill/>
            </a:ln>
            <a:effectLst/>
          </p:spPr>
        </p:pic>
        <p:pic>
          <p:nvPicPr>
            <p:cNvPr id="360" name="koran-trumpet-1024x859.jpg" descr="koran-trumpet-1024x859.jpg"/>
            <p:cNvPicPr>
              <a:picLocks/>
            </p:cNvPicPr>
            <p:nvPr/>
          </p:nvPicPr>
          <p:blipFill>
            <a:blip r:embed="rId3"/>
            <a:stretch>
              <a:fillRect/>
            </a:stretch>
          </p:blipFill>
          <p:spPr>
            <a:xfrm>
              <a:off x="-1" y="-1"/>
              <a:ext cx="6350182" cy="5977978"/>
            </a:xfrm>
            <a:prstGeom prst="rect">
              <a:avLst/>
            </a:prstGeom>
            <a:effectLst/>
          </p:spPr>
        </p:pic>
      </p:grpSp>
    </p:spTree>
  </p:cSld>
  <p:clrMapOvr>
    <a:masterClrMapping/>
  </p:clrMapOvr>
  <p:transition spd="med"/>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Blueprint">
  <a:themeElements>
    <a:clrScheme name="Blueprint">
      <a:dk1>
        <a:srgbClr val="A56D49"/>
      </a:dk1>
      <a:lt1>
        <a:srgbClr val="5C89A5"/>
      </a:lt1>
      <a:dk2>
        <a:srgbClr val="53585F"/>
      </a:dk2>
      <a:lt2>
        <a:srgbClr val="DCDEE0"/>
      </a:lt2>
      <a:accent1>
        <a:srgbClr val="577198"/>
      </a:accent1>
      <a:accent2>
        <a:srgbClr val="59824B"/>
      </a:accent2>
      <a:accent3>
        <a:srgbClr val="B98F20"/>
      </a:accent3>
      <a:accent4>
        <a:srgbClr val="BF6322"/>
      </a:accent4>
      <a:accent5>
        <a:srgbClr val="902422"/>
      </a:accent5>
      <a:accent6>
        <a:srgbClr val="574170"/>
      </a:accent6>
      <a:hlink>
        <a:srgbClr val="0000FF"/>
      </a:hlink>
      <a:folHlink>
        <a:srgbClr val="FF00FF"/>
      </a:folHlink>
    </a:clrScheme>
    <a:fontScheme name="Blueprint">
      <a:majorFont>
        <a:latin typeface="Arial"/>
        <a:ea typeface="Arial"/>
        <a:cs typeface="Arial"/>
      </a:majorFont>
      <a:minorFont>
        <a:latin typeface="Arial"/>
        <a:ea typeface="Arial"/>
        <a:cs typeface="Arial"/>
      </a:minorFont>
    </a:fontScheme>
    <a:fmtScheme name="Blueprin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12700" rotWithShape="0">
              <a:srgbClr val="000000">
                <a:alpha val="50000"/>
              </a:srgbClr>
            </a:outerShdw>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FFFFFF"/>
            </a:solidFill>
            <a:effectLst>
              <a:outerShdw blurRad="25400" dist="42435" dir="2388334" rotWithShape="0">
                <a:srgbClr val="000000">
                  <a:alpha val="48275"/>
                </a:srgbClr>
              </a:outerShdw>
            </a:effectLst>
            <a:uFillTx/>
            <a:latin typeface="+mn-lt"/>
            <a:ea typeface="+mn-ea"/>
            <a:cs typeface="+mn-cs"/>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Blueprint">
  <a:themeElements>
    <a:clrScheme name="Blueprint">
      <a:dk1>
        <a:srgbClr val="000000"/>
      </a:dk1>
      <a:lt1>
        <a:srgbClr val="FFFFFF"/>
      </a:lt1>
      <a:dk2>
        <a:srgbClr val="53585F"/>
      </a:dk2>
      <a:lt2>
        <a:srgbClr val="DCDEE0"/>
      </a:lt2>
      <a:accent1>
        <a:srgbClr val="577198"/>
      </a:accent1>
      <a:accent2>
        <a:srgbClr val="59824B"/>
      </a:accent2>
      <a:accent3>
        <a:srgbClr val="B98F20"/>
      </a:accent3>
      <a:accent4>
        <a:srgbClr val="BF6322"/>
      </a:accent4>
      <a:accent5>
        <a:srgbClr val="902422"/>
      </a:accent5>
      <a:accent6>
        <a:srgbClr val="574170"/>
      </a:accent6>
      <a:hlink>
        <a:srgbClr val="0000FF"/>
      </a:hlink>
      <a:folHlink>
        <a:srgbClr val="FF00FF"/>
      </a:folHlink>
    </a:clrScheme>
    <a:fontScheme name="Blueprint">
      <a:majorFont>
        <a:latin typeface="Arial"/>
        <a:ea typeface="Arial"/>
        <a:cs typeface="Arial"/>
      </a:majorFont>
      <a:minorFont>
        <a:latin typeface="Arial"/>
        <a:ea typeface="Arial"/>
        <a:cs typeface="Arial"/>
      </a:minorFont>
    </a:fontScheme>
    <a:fmtScheme name="Blueprin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12700" rotWithShape="0">
              <a:srgbClr val="000000">
                <a:alpha val="50000"/>
              </a:srgbClr>
            </a:outerShdw>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FFFFFF"/>
            </a:solidFill>
            <a:effectLst>
              <a:outerShdw blurRad="25400" dist="42435" dir="2388334" rotWithShape="0">
                <a:srgbClr val="000000">
                  <a:alpha val="48275"/>
                </a:srgbClr>
              </a:outerShdw>
            </a:effectLst>
            <a:uFillTx/>
            <a:latin typeface="+mn-lt"/>
            <a:ea typeface="+mn-ea"/>
            <a:cs typeface="+mn-cs"/>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TotalTime>
  <Words>3360</Words>
  <Application>Microsoft Office PowerPoint</Application>
  <PresentationFormat>Custom</PresentationFormat>
  <Paragraphs>289</Paragraphs>
  <Slides>87</Slides>
  <Notes>0</Notes>
  <HiddenSlides>0</HiddenSlides>
  <MMClips>1</MMClips>
  <ScaleCrop>false</ScaleCrop>
  <HeadingPairs>
    <vt:vector size="6" baseType="variant">
      <vt:variant>
        <vt:lpstr>Fonts Used</vt:lpstr>
      </vt:variant>
      <vt:variant>
        <vt:i4>1</vt:i4>
      </vt:variant>
      <vt:variant>
        <vt:lpstr>Theme</vt:lpstr>
      </vt:variant>
      <vt:variant>
        <vt:i4>1</vt:i4>
      </vt:variant>
      <vt:variant>
        <vt:lpstr>Slide Titles</vt:lpstr>
      </vt:variant>
      <vt:variant>
        <vt:i4>87</vt:i4>
      </vt:variant>
    </vt:vector>
  </HeadingPairs>
  <TitlesOfParts>
    <vt:vector size="89" baseType="lpstr">
      <vt:lpstr>Arial</vt:lpstr>
      <vt:lpstr>Blueprint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Greg Schneck</cp:lastModifiedBy>
  <cp:revision>2</cp:revision>
  <dcterms:modified xsi:type="dcterms:W3CDTF">2023-06-01T22:46:21Z</dcterms:modified>
</cp:coreProperties>
</file>